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56" r:id="rId2"/>
    <p:sldId id="258" r:id="rId3"/>
    <p:sldId id="277" r:id="rId4"/>
    <p:sldId id="284" r:id="rId5"/>
    <p:sldId id="285" r:id="rId6"/>
    <p:sldId id="286" r:id="rId7"/>
    <p:sldId id="288" r:id="rId8"/>
    <p:sldId id="289" r:id="rId9"/>
    <p:sldId id="294" r:id="rId10"/>
    <p:sldId id="295" r:id="rId11"/>
    <p:sldId id="29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53" autoAdjust="0"/>
    <p:restoredTop sz="78503"/>
  </p:normalViewPr>
  <p:slideViewPr>
    <p:cSldViewPr snapToGrid="0">
      <p:cViewPr varScale="1">
        <p:scale>
          <a:sx n="99" d="100"/>
          <a:sy n="99" d="100"/>
        </p:scale>
        <p:origin x="10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325DE8-35DA-204B-B072-6C9D6E8D26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71F9851-AB66-C64F-A705-2123A8918F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36CEAF-EFAA-A249-947D-2FF5CCB3C640}" type="datetimeFigureOut">
              <a:rPr lang="en-US" smtClean="0"/>
              <a:t>4/8/21</a:t>
            </a:fld>
            <a:endParaRPr lang="en-US"/>
          </a:p>
        </p:txBody>
      </p:sp>
      <p:sp>
        <p:nvSpPr>
          <p:cNvPr id="4" name="Footer Placeholder 3">
            <a:extLst>
              <a:ext uri="{FF2B5EF4-FFF2-40B4-BE49-F238E27FC236}">
                <a16:creationId xmlns:a16="http://schemas.microsoft.com/office/drawing/2014/main" id="{5C3E17A9-C0CC-1849-B5F8-9FC8334AED8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F281DBD-15D7-DC41-8B9A-A0C77049EA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1D66B5F-0D3B-6141-ACB5-55492350DE03}" type="slidenum">
              <a:rPr lang="en-US" smtClean="0"/>
              <a:t>‹#›</a:t>
            </a:fld>
            <a:endParaRPr lang="en-US"/>
          </a:p>
        </p:txBody>
      </p:sp>
    </p:spTree>
    <p:extLst>
      <p:ext uri="{BB962C8B-B14F-4D97-AF65-F5344CB8AC3E}">
        <p14:creationId xmlns:p14="http://schemas.microsoft.com/office/powerpoint/2010/main" val="201178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971EEF-814D-084B-9F27-A2D3A64BE45E}" type="datetimeFigureOut">
              <a:rPr lang="en-US" smtClean="0"/>
              <a:t>4/8/21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9664F3-E57D-5C47-97C1-B5ACAC90F94F}" type="slidenum">
              <a:rPr lang="en-US" smtClean="0"/>
              <a:t>‹#›</a:t>
            </a:fld>
            <a:endParaRPr lang="en-US"/>
          </a:p>
        </p:txBody>
      </p:sp>
    </p:spTree>
    <p:extLst>
      <p:ext uri="{BB962C8B-B14F-4D97-AF65-F5344CB8AC3E}">
        <p14:creationId xmlns:p14="http://schemas.microsoft.com/office/powerpoint/2010/main" val="785373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9664F3-E57D-5C47-97C1-B5ACAC90F94F}" type="slidenum">
              <a:rPr lang="en-US" smtClean="0"/>
              <a:t>1</a:t>
            </a:fld>
            <a:endParaRPr lang="en-US"/>
          </a:p>
        </p:txBody>
      </p:sp>
    </p:spTree>
    <p:extLst>
      <p:ext uri="{BB962C8B-B14F-4D97-AF65-F5344CB8AC3E}">
        <p14:creationId xmlns:p14="http://schemas.microsoft.com/office/powerpoint/2010/main" val="4146519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9664F3-E57D-5C47-97C1-B5ACAC90F94F}" type="slidenum">
              <a:rPr lang="en-US" smtClean="0"/>
              <a:t>2</a:t>
            </a:fld>
            <a:endParaRPr lang="en-US"/>
          </a:p>
        </p:txBody>
      </p:sp>
    </p:spTree>
    <p:extLst>
      <p:ext uri="{BB962C8B-B14F-4D97-AF65-F5344CB8AC3E}">
        <p14:creationId xmlns:p14="http://schemas.microsoft.com/office/powerpoint/2010/main" val="2169161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mission – to get Deliberate Out Of Bounds out of our vocab. </a:t>
            </a:r>
          </a:p>
          <a:p>
            <a:endParaRPr lang="en-US" dirty="0"/>
          </a:p>
          <a:p>
            <a:r>
              <a:rPr lang="en-US" dirty="0"/>
              <a:t>Can you think of why?</a:t>
            </a:r>
          </a:p>
          <a:p>
            <a:endParaRPr lang="en-US" dirty="0"/>
          </a:p>
          <a:p>
            <a:r>
              <a:rPr lang="en-US" dirty="0"/>
              <a:t>Insufficient Intent!</a:t>
            </a:r>
          </a:p>
        </p:txBody>
      </p:sp>
      <p:sp>
        <p:nvSpPr>
          <p:cNvPr id="4" name="Slide Number Placeholder 3"/>
          <p:cNvSpPr>
            <a:spLocks noGrp="1"/>
          </p:cNvSpPr>
          <p:nvPr>
            <p:ph type="sldNum" sz="quarter" idx="5"/>
          </p:nvPr>
        </p:nvSpPr>
        <p:spPr/>
        <p:txBody>
          <a:bodyPr/>
          <a:lstStyle/>
          <a:p>
            <a:fld id="{8C9664F3-E57D-5C47-97C1-B5ACAC90F94F}" type="slidenum">
              <a:rPr lang="en-US" smtClean="0"/>
              <a:t>3</a:t>
            </a:fld>
            <a:endParaRPr lang="en-US"/>
          </a:p>
        </p:txBody>
      </p:sp>
    </p:spTree>
    <p:extLst>
      <p:ext uri="{BB962C8B-B14F-4D97-AF65-F5344CB8AC3E}">
        <p14:creationId xmlns:p14="http://schemas.microsoft.com/office/powerpoint/2010/main" val="1719031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Kick in from behind – we’ve done this for a few weeks, quick recap</a:t>
            </a:r>
          </a:p>
          <a:p>
            <a:endParaRPr lang="en-US" dirty="0"/>
          </a:p>
          <a:p>
            <a:r>
              <a:rPr lang="en-US" dirty="0"/>
              <a:t>Runner in the arc at a kick in – the law hasn’t changed, the free kick location has.</a:t>
            </a:r>
          </a:p>
          <a:p>
            <a:endParaRPr lang="en-US" dirty="0"/>
          </a:p>
        </p:txBody>
      </p:sp>
      <p:sp>
        <p:nvSpPr>
          <p:cNvPr id="4" name="Slide Number Placeholder 3"/>
          <p:cNvSpPr>
            <a:spLocks noGrp="1"/>
          </p:cNvSpPr>
          <p:nvPr>
            <p:ph type="sldNum" sz="quarter" idx="5"/>
          </p:nvPr>
        </p:nvSpPr>
        <p:spPr/>
        <p:txBody>
          <a:bodyPr/>
          <a:lstStyle/>
          <a:p>
            <a:fld id="{8C9664F3-E57D-5C47-97C1-B5ACAC90F94F}" type="slidenum">
              <a:rPr lang="en-US" smtClean="0"/>
              <a:t>4</a:t>
            </a:fld>
            <a:endParaRPr lang="en-US"/>
          </a:p>
        </p:txBody>
      </p:sp>
    </p:spTree>
    <p:extLst>
      <p:ext uri="{BB962C8B-B14F-4D97-AF65-F5344CB8AC3E}">
        <p14:creationId xmlns:p14="http://schemas.microsoft.com/office/powerpoint/2010/main" val="2776509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players do not have to have successfully leave the protected area prior to the player kicking in or playing on, and once play on called players may run anywhere. </a:t>
            </a:r>
          </a:p>
          <a:p>
            <a:endParaRPr lang="en-US" dirty="0"/>
          </a:p>
          <a:p>
            <a:r>
              <a:rPr lang="en-US" dirty="0"/>
              <a:t>This is no different to the protected area at any set kick around the ground. </a:t>
            </a:r>
          </a:p>
        </p:txBody>
      </p:sp>
      <p:sp>
        <p:nvSpPr>
          <p:cNvPr id="4" name="Slide Number Placeholder 3"/>
          <p:cNvSpPr>
            <a:spLocks noGrp="1"/>
          </p:cNvSpPr>
          <p:nvPr>
            <p:ph type="sldNum" sz="quarter" idx="5"/>
          </p:nvPr>
        </p:nvSpPr>
        <p:spPr/>
        <p:txBody>
          <a:bodyPr/>
          <a:lstStyle/>
          <a:p>
            <a:fld id="{8C9664F3-E57D-5C47-97C1-B5ACAC90F94F}" type="slidenum">
              <a:rPr lang="en-US" smtClean="0"/>
              <a:t>5</a:t>
            </a:fld>
            <a:endParaRPr lang="en-US"/>
          </a:p>
        </p:txBody>
      </p:sp>
    </p:spTree>
    <p:extLst>
      <p:ext uri="{BB962C8B-B14F-4D97-AF65-F5344CB8AC3E}">
        <p14:creationId xmlns:p14="http://schemas.microsoft.com/office/powerpoint/2010/main" val="2997378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Just like all protected area situations, the players do not have to have successfully leave the protected area before the kick is taken.</a:t>
            </a:r>
          </a:p>
          <a:p>
            <a:endParaRPr lang="en-US" dirty="0"/>
          </a:p>
          <a:p>
            <a:r>
              <a:rPr lang="en-US" dirty="0"/>
              <a:t>The kick out from behind does not need to ‘clear’ this area, and can be marked within the protected area.</a:t>
            </a:r>
          </a:p>
        </p:txBody>
      </p:sp>
      <p:sp>
        <p:nvSpPr>
          <p:cNvPr id="4" name="Slide Number Placeholder 3"/>
          <p:cNvSpPr>
            <a:spLocks noGrp="1"/>
          </p:cNvSpPr>
          <p:nvPr>
            <p:ph type="sldNum" sz="quarter" idx="5"/>
          </p:nvPr>
        </p:nvSpPr>
        <p:spPr/>
        <p:txBody>
          <a:bodyPr/>
          <a:lstStyle/>
          <a:p>
            <a:fld id="{8C9664F3-E57D-5C47-97C1-B5ACAC90F94F}" type="slidenum">
              <a:rPr lang="en-US" smtClean="0"/>
              <a:t>6</a:t>
            </a:fld>
            <a:endParaRPr lang="en-US"/>
          </a:p>
        </p:txBody>
      </p:sp>
    </p:spTree>
    <p:extLst>
      <p:ext uri="{BB962C8B-B14F-4D97-AF65-F5344CB8AC3E}">
        <p14:creationId xmlns:p14="http://schemas.microsoft.com/office/powerpoint/2010/main" val="2318444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cannot stress the ‘major and obvious’ enough for this rule. If it has to be paid, then pay it. But we’re still looking at the kinds of things that we would have previously paid a 50m for.</a:t>
            </a:r>
          </a:p>
          <a:p>
            <a:endParaRPr lang="en-US" dirty="0"/>
          </a:p>
          <a:p>
            <a:r>
              <a:rPr lang="en-US" dirty="0"/>
              <a:t>Reset only if the defenders gain an advantage by having been in the area when they shouldn’t. Example: If a defender sets up 10m from the goal line, stops, and doesn’t </a:t>
            </a:r>
            <a:r>
              <a:rPr lang="en-US" dirty="0" err="1"/>
              <a:t>endeavour</a:t>
            </a:r>
            <a:r>
              <a:rPr lang="en-US" dirty="0"/>
              <a:t> to move out of the area. If the ball is kicked to them, reset. If the ball is kicked to another player and they don’t interfere – play on.</a:t>
            </a:r>
          </a:p>
          <a:p>
            <a:endParaRPr lang="en-US" dirty="0"/>
          </a:p>
          <a:p>
            <a:r>
              <a:rPr lang="en-US" dirty="0"/>
              <a:t>Attackers – again we are looking for things that do, or may, affect the play. Examples are: breaking the line early to shut down the player, or a player acting to prevent the kicker from taking a fast kick. If it is an exhausted player trying to leave, even slowly, this is sufficient </a:t>
            </a:r>
            <a:r>
              <a:rPr lang="en-US" dirty="0" err="1"/>
              <a:t>endeavour</a:t>
            </a:r>
            <a:r>
              <a:rPr lang="en-US" dirty="0"/>
              <a:t>. </a:t>
            </a:r>
          </a:p>
        </p:txBody>
      </p:sp>
      <p:sp>
        <p:nvSpPr>
          <p:cNvPr id="4" name="Slide Number Placeholder 3"/>
          <p:cNvSpPr>
            <a:spLocks noGrp="1"/>
          </p:cNvSpPr>
          <p:nvPr>
            <p:ph type="sldNum" sz="quarter" idx="5"/>
          </p:nvPr>
        </p:nvSpPr>
        <p:spPr/>
        <p:txBody>
          <a:bodyPr/>
          <a:lstStyle/>
          <a:p>
            <a:fld id="{8C9664F3-E57D-5C47-97C1-B5ACAC90F94F}" type="slidenum">
              <a:rPr lang="en-US" smtClean="0"/>
              <a:t>7</a:t>
            </a:fld>
            <a:endParaRPr lang="en-US"/>
          </a:p>
        </p:txBody>
      </p:sp>
    </p:spTree>
    <p:extLst>
      <p:ext uri="{BB962C8B-B14F-4D97-AF65-F5344CB8AC3E}">
        <p14:creationId xmlns:p14="http://schemas.microsoft.com/office/powerpoint/2010/main" val="4261714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not trying to emphasize this law – simply highlight the free kick location has changed. These are big penalties – MAJOR AND OBVIOUS only. </a:t>
            </a:r>
          </a:p>
        </p:txBody>
      </p:sp>
      <p:sp>
        <p:nvSpPr>
          <p:cNvPr id="4" name="Slide Number Placeholder 3"/>
          <p:cNvSpPr>
            <a:spLocks noGrp="1"/>
          </p:cNvSpPr>
          <p:nvPr>
            <p:ph type="sldNum" sz="quarter" idx="5"/>
          </p:nvPr>
        </p:nvSpPr>
        <p:spPr/>
        <p:txBody>
          <a:bodyPr/>
          <a:lstStyle/>
          <a:p>
            <a:fld id="{8C9664F3-E57D-5C47-97C1-B5ACAC90F94F}" type="slidenum">
              <a:rPr lang="en-US" smtClean="0"/>
              <a:t>8</a:t>
            </a:fld>
            <a:endParaRPr lang="en-US"/>
          </a:p>
        </p:txBody>
      </p:sp>
    </p:spTree>
    <p:extLst>
      <p:ext uri="{BB962C8B-B14F-4D97-AF65-F5344CB8AC3E}">
        <p14:creationId xmlns:p14="http://schemas.microsoft.com/office/powerpoint/2010/main" val="2743283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Changed approach</a:t>
            </a:r>
          </a:p>
          <a:p>
            <a:endParaRPr lang="en-US" dirty="0"/>
          </a:p>
          <a:p>
            <a:r>
              <a:rPr lang="en-US" dirty="0"/>
              <a:t>Ask for nominations.</a:t>
            </a:r>
          </a:p>
          <a:p>
            <a:endParaRPr lang="en-US" dirty="0"/>
          </a:p>
        </p:txBody>
      </p:sp>
      <p:sp>
        <p:nvSpPr>
          <p:cNvPr id="4" name="Slide Number Placeholder 3"/>
          <p:cNvSpPr>
            <a:spLocks noGrp="1"/>
          </p:cNvSpPr>
          <p:nvPr>
            <p:ph type="sldNum" sz="quarter" idx="5"/>
          </p:nvPr>
        </p:nvSpPr>
        <p:spPr/>
        <p:txBody>
          <a:bodyPr/>
          <a:lstStyle/>
          <a:p>
            <a:fld id="{8C9664F3-E57D-5C47-97C1-B5ACAC90F94F}" type="slidenum">
              <a:rPr lang="en-US" smtClean="0"/>
              <a:t>9</a:t>
            </a:fld>
            <a:endParaRPr lang="en-US"/>
          </a:p>
        </p:txBody>
      </p:sp>
    </p:spTree>
    <p:extLst>
      <p:ext uri="{BB962C8B-B14F-4D97-AF65-F5344CB8AC3E}">
        <p14:creationId xmlns:p14="http://schemas.microsoft.com/office/powerpoint/2010/main" val="1130482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9664F3-E57D-5C47-97C1-B5ACAC90F94F}" type="slidenum">
              <a:rPr lang="en-US" smtClean="0"/>
              <a:t>10</a:t>
            </a:fld>
            <a:endParaRPr lang="en-US"/>
          </a:p>
        </p:txBody>
      </p:sp>
    </p:spTree>
    <p:extLst>
      <p:ext uri="{BB962C8B-B14F-4D97-AF65-F5344CB8AC3E}">
        <p14:creationId xmlns:p14="http://schemas.microsoft.com/office/powerpoint/2010/main" val="2908987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AFL has tweaked the interpretation of this law over the last couple of years, and so we’re bringing ourselves into line, as it aligns with our motto of ‘Major and Obvious’.</a:t>
            </a:r>
          </a:p>
          <a:p>
            <a:endParaRPr lang="en-US" dirty="0"/>
          </a:p>
          <a:p>
            <a:r>
              <a:rPr lang="en-US" dirty="0"/>
              <a:t>We are looking at only intentional acts of the player. A player pushed over the line is NOT DRB.</a:t>
            </a:r>
          </a:p>
          <a:p>
            <a:endParaRPr lang="en-US" dirty="0"/>
          </a:p>
          <a:p>
            <a:r>
              <a:rPr lang="en-US" dirty="0"/>
              <a:t>Outside 9m, we don’t care about pressure. Were they outside 9m, and did they make an intentional act that rushed the behind?</a:t>
            </a:r>
          </a:p>
          <a:p>
            <a:r>
              <a:rPr lang="en-US" dirty="0"/>
              <a:t>Within 9m, ‘immediate physical pressure’ &amp; ‘has had time and space’, we’re now looking at 3-5m (no longer touching distance).</a:t>
            </a:r>
          </a:p>
          <a:p>
            <a:r>
              <a:rPr lang="en-US" dirty="0"/>
              <a:t>Ruck contest hit over on the full is ALWAYS intentional act. </a:t>
            </a:r>
          </a:p>
          <a:p>
            <a:endParaRPr lang="en-US" dirty="0"/>
          </a:p>
          <a:p>
            <a:r>
              <a:rPr lang="en-US" dirty="0"/>
              <a:t>‘All Clear’ if player is spoiling an opponent’s mark.</a:t>
            </a:r>
          </a:p>
        </p:txBody>
      </p:sp>
      <p:sp>
        <p:nvSpPr>
          <p:cNvPr id="4" name="Slide Number Placeholder 3"/>
          <p:cNvSpPr>
            <a:spLocks noGrp="1"/>
          </p:cNvSpPr>
          <p:nvPr>
            <p:ph type="sldNum" sz="quarter" idx="5"/>
          </p:nvPr>
        </p:nvSpPr>
        <p:spPr/>
        <p:txBody>
          <a:bodyPr/>
          <a:lstStyle/>
          <a:p>
            <a:fld id="{8C9664F3-E57D-5C47-97C1-B5ACAC90F94F}" type="slidenum">
              <a:rPr lang="en-US" smtClean="0"/>
              <a:t>11</a:t>
            </a:fld>
            <a:endParaRPr lang="en-US"/>
          </a:p>
        </p:txBody>
      </p:sp>
    </p:spTree>
    <p:extLst>
      <p:ext uri="{BB962C8B-B14F-4D97-AF65-F5344CB8AC3E}">
        <p14:creationId xmlns:p14="http://schemas.microsoft.com/office/powerpoint/2010/main" val="2056540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84C685-21D3-4D1A-974E-8C8C43AED3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3598" y="0"/>
            <a:ext cx="7054004" cy="7050024"/>
          </a:xfrm>
          <a:prstGeom prst="rect">
            <a:avLst/>
          </a:prstGeom>
        </p:spPr>
      </p:pic>
      <p:sp>
        <p:nvSpPr>
          <p:cNvPr id="3" name="Subtitle 2">
            <a:extLst>
              <a:ext uri="{FF2B5EF4-FFF2-40B4-BE49-F238E27FC236}">
                <a16:creationId xmlns:a16="http://schemas.microsoft.com/office/drawing/2014/main" id="{C8CD6B87-1BC0-4803-A613-6A2F8CEE17E0}"/>
              </a:ext>
            </a:extLst>
          </p:cNvPr>
          <p:cNvSpPr>
            <a:spLocks noGrp="1"/>
          </p:cNvSpPr>
          <p:nvPr>
            <p:ph type="subTitle" idx="1"/>
          </p:nvPr>
        </p:nvSpPr>
        <p:spPr>
          <a:xfrm>
            <a:off x="0" y="4649534"/>
            <a:ext cx="9144000" cy="1655762"/>
          </a:xfrm>
        </p:spPr>
        <p:txBody>
          <a:bodyPr>
            <a:norm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sp>
        <p:nvSpPr>
          <p:cNvPr id="2" name="Title 1">
            <a:extLst>
              <a:ext uri="{FF2B5EF4-FFF2-40B4-BE49-F238E27FC236}">
                <a16:creationId xmlns:a16="http://schemas.microsoft.com/office/drawing/2014/main" id="{1A5DC5EF-13E6-490E-A5D7-F5CBA46A2F46}"/>
              </a:ext>
            </a:extLst>
          </p:cNvPr>
          <p:cNvSpPr>
            <a:spLocks noGrp="1"/>
          </p:cNvSpPr>
          <p:nvPr>
            <p:ph type="ctrTitle" hasCustomPrompt="1"/>
          </p:nvPr>
        </p:nvSpPr>
        <p:spPr>
          <a:xfrm>
            <a:off x="0" y="2235200"/>
            <a:ext cx="10552176" cy="2387600"/>
          </a:xfrm>
        </p:spPr>
        <p:txBody>
          <a:bodyPr anchor="b">
            <a:noAutofit/>
          </a:bodyPr>
          <a:lstStyle>
            <a:lvl1pPr algn="l">
              <a:defRPr sz="8000" b="1"/>
            </a:lvl1pPr>
          </a:lstStyle>
          <a:p>
            <a:r>
              <a:rPr lang="en-US" dirty="0"/>
              <a:t>CLICK TO EDIT MASTER TITLE STYLE</a:t>
            </a:r>
            <a:endParaRPr lang="en-AU" dirty="0"/>
          </a:p>
        </p:txBody>
      </p:sp>
      <p:pic>
        <p:nvPicPr>
          <p:cNvPr id="16" name="Picture 15">
            <a:extLst>
              <a:ext uri="{FF2B5EF4-FFF2-40B4-BE49-F238E27FC236}">
                <a16:creationId xmlns:a16="http://schemas.microsoft.com/office/drawing/2014/main" id="{91FCFE6A-6674-4AF5-B3CB-E462FD1F8A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23333" y="5464366"/>
            <a:ext cx="1820487" cy="1116798"/>
          </a:xfrm>
          <a:prstGeom prst="rect">
            <a:avLst/>
          </a:prstGeom>
        </p:spPr>
      </p:pic>
      <p:sp>
        <p:nvSpPr>
          <p:cNvPr id="21" name="Date Placeholder 20">
            <a:extLst>
              <a:ext uri="{FF2B5EF4-FFF2-40B4-BE49-F238E27FC236}">
                <a16:creationId xmlns:a16="http://schemas.microsoft.com/office/drawing/2014/main" id="{D4314671-2CE4-458B-A8D7-2626BDF736E0}"/>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22" name="Footer Placeholder 21">
            <a:extLst>
              <a:ext uri="{FF2B5EF4-FFF2-40B4-BE49-F238E27FC236}">
                <a16:creationId xmlns:a16="http://schemas.microsoft.com/office/drawing/2014/main" id="{EDC8DCA2-2F07-4533-88E5-F3344BE58153}"/>
              </a:ext>
            </a:extLst>
          </p:cNvPr>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1367143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22D88E-40A9-4353-BC2C-801A7081D528}"/>
              </a:ext>
            </a:extLst>
          </p:cNvPr>
          <p:cNvPicPr>
            <a:picLocks noChangeAspect="1"/>
          </p:cNvPicPr>
          <p:nvPr userDrawn="1"/>
        </p:nvPicPr>
        <p:blipFill>
          <a:blip r:embed="rId2">
            <a:alphaModFix amt="55000"/>
            <a:extLst>
              <a:ext uri="{28A0092B-C50C-407E-A947-70E740481C1C}">
                <a14:useLocalDpi xmlns:a14="http://schemas.microsoft.com/office/drawing/2010/main" val="0"/>
              </a:ext>
            </a:extLst>
          </a:blip>
          <a:stretch>
            <a:fillRect/>
          </a:stretch>
        </p:blipFill>
        <p:spPr>
          <a:xfrm flipH="1">
            <a:off x="8058344" y="0"/>
            <a:ext cx="4133656" cy="4131325"/>
          </a:xfrm>
          <a:prstGeom prst="rect">
            <a:avLst/>
          </a:prstGeom>
          <a:effectLst>
            <a:glow rad="127000">
              <a:schemeClr val="accent1">
                <a:alpha val="0"/>
              </a:schemeClr>
            </a:glow>
            <a:outerShdw blurRad="50800" dist="50800" dir="5400000" algn="ctr" rotWithShape="0">
              <a:srgbClr val="000000"/>
            </a:outerShdw>
          </a:effectLst>
        </p:spPr>
      </p:pic>
      <p:sp>
        <p:nvSpPr>
          <p:cNvPr id="2" name="Title 1">
            <a:extLst>
              <a:ext uri="{FF2B5EF4-FFF2-40B4-BE49-F238E27FC236}">
                <a16:creationId xmlns:a16="http://schemas.microsoft.com/office/drawing/2014/main" id="{D671C4DB-BD17-431A-A5AF-0C669DCF660E}"/>
              </a:ext>
            </a:extLst>
          </p:cNvPr>
          <p:cNvSpPr>
            <a:spLocks noGrp="1"/>
          </p:cNvSpPr>
          <p:nvPr>
            <p:ph type="title" hasCustomPrompt="1"/>
          </p:nvPr>
        </p:nvSpPr>
        <p:spPr>
          <a:xfrm>
            <a:off x="6928" y="365125"/>
            <a:ext cx="10515600" cy="1325563"/>
          </a:xfrm>
        </p:spPr>
        <p:txBody>
          <a:bodyPr>
            <a:noAutofit/>
          </a:bodyPr>
          <a:lstStyle>
            <a:lvl1pPr>
              <a:defRPr sz="5400" b="1"/>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BFF04AC4-A26F-4446-8143-223ADCAF5F4C}"/>
              </a:ext>
            </a:extLst>
          </p:cNvPr>
          <p:cNvSpPr>
            <a:spLocks noGrp="1"/>
          </p:cNvSpPr>
          <p:nvPr>
            <p:ph idx="1"/>
          </p:nvPr>
        </p:nvSpPr>
        <p:spPr>
          <a:xfrm>
            <a:off x="6930" y="1825625"/>
            <a:ext cx="10515600" cy="4351338"/>
          </a:xfrm>
        </p:spPr>
        <p:txBody>
          <a:bodyPr/>
          <a:lstStyle>
            <a:lvl1pPr>
              <a:defRPr b="1">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Date Placeholder 3">
            <a:extLst>
              <a:ext uri="{FF2B5EF4-FFF2-40B4-BE49-F238E27FC236}">
                <a16:creationId xmlns:a16="http://schemas.microsoft.com/office/drawing/2014/main" id="{9704B55D-98A8-45EA-B48E-E0AAA17D6D18}"/>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5" name="Footer Placeholder 4">
            <a:extLst>
              <a:ext uri="{FF2B5EF4-FFF2-40B4-BE49-F238E27FC236}">
                <a16:creationId xmlns:a16="http://schemas.microsoft.com/office/drawing/2014/main" id="{ECCDECC8-C782-49F2-BA3D-61F5BD8D08EA}"/>
              </a:ext>
            </a:extLst>
          </p:cNvPr>
          <p:cNvSpPr>
            <a:spLocks noGrp="1"/>
          </p:cNvSpPr>
          <p:nvPr>
            <p:ph type="ftr" sz="quarter" idx="11"/>
          </p:nvPr>
        </p:nvSpPr>
        <p:spPr/>
        <p:txBody>
          <a:bodyPr/>
          <a:lstStyle/>
          <a:p>
            <a:endParaRPr lang="en-AU" dirty="0"/>
          </a:p>
        </p:txBody>
      </p:sp>
      <p:pic>
        <p:nvPicPr>
          <p:cNvPr id="7" name="Picture 6">
            <a:extLst>
              <a:ext uri="{FF2B5EF4-FFF2-40B4-BE49-F238E27FC236}">
                <a16:creationId xmlns:a16="http://schemas.microsoft.com/office/drawing/2014/main" id="{486D1CD4-7FE7-43BE-9E68-4900E71815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23333" y="5464366"/>
            <a:ext cx="1820487" cy="1116798"/>
          </a:xfrm>
          <a:prstGeom prst="rect">
            <a:avLst/>
          </a:prstGeom>
        </p:spPr>
      </p:pic>
    </p:spTree>
    <p:extLst>
      <p:ext uri="{BB962C8B-B14F-4D97-AF65-F5344CB8AC3E}">
        <p14:creationId xmlns:p14="http://schemas.microsoft.com/office/powerpoint/2010/main" val="3244076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Content Placeholder 14">
            <a:extLst>
              <a:ext uri="{FF2B5EF4-FFF2-40B4-BE49-F238E27FC236}">
                <a16:creationId xmlns:a16="http://schemas.microsoft.com/office/drawing/2014/main" id="{7F0FE24F-6F07-4F66-93A0-F8C10BC1879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910"/>
          <a:stretch/>
        </p:blipFill>
        <p:spPr>
          <a:xfrm>
            <a:off x="4926376" y="4890933"/>
            <a:ext cx="2339248" cy="1967067"/>
          </a:xfrm>
          <a:prstGeom prst="rect">
            <a:avLst/>
          </a:prstGeom>
        </p:spPr>
      </p:pic>
      <p:sp>
        <p:nvSpPr>
          <p:cNvPr id="2" name="Title 1">
            <a:extLst>
              <a:ext uri="{FF2B5EF4-FFF2-40B4-BE49-F238E27FC236}">
                <a16:creationId xmlns:a16="http://schemas.microsoft.com/office/drawing/2014/main" id="{0F9798AD-4FA9-4E94-A274-2A2931C08CB7}"/>
              </a:ext>
            </a:extLst>
          </p:cNvPr>
          <p:cNvSpPr>
            <a:spLocks noGrp="1"/>
          </p:cNvSpPr>
          <p:nvPr>
            <p:ph type="title" hasCustomPrompt="1"/>
          </p:nvPr>
        </p:nvSpPr>
        <p:spPr>
          <a:xfrm>
            <a:off x="0" y="2549186"/>
            <a:ext cx="10515600" cy="1759628"/>
          </a:xfrm>
        </p:spPr>
        <p:txBody>
          <a:bodyPr anchor="b"/>
          <a:lstStyle>
            <a:lvl1pPr>
              <a:defRPr sz="6000"/>
            </a:lvl1p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EA89E8A1-3035-4BE4-9B07-DA13D4287EE7}"/>
              </a:ext>
            </a:extLst>
          </p:cNvPr>
          <p:cNvSpPr>
            <a:spLocks noGrp="1"/>
          </p:cNvSpPr>
          <p:nvPr>
            <p:ph type="body" idx="1" hasCustomPrompt="1"/>
          </p:nvPr>
        </p:nvSpPr>
        <p:spPr>
          <a:xfrm>
            <a:off x="0" y="4341336"/>
            <a:ext cx="10515600" cy="1500187"/>
          </a:xfrm>
        </p:spPr>
        <p:txBody>
          <a:bodyPr>
            <a:normAutofit/>
          </a:bodyPr>
          <a:lstStyle>
            <a:lvl1pPr marL="0" indent="0">
              <a:buNone/>
              <a:defRPr sz="4400" b="1">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EB996D74-D158-422D-B05E-0E9C75C7343A}"/>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5" name="Footer Placeholder 4">
            <a:extLst>
              <a:ext uri="{FF2B5EF4-FFF2-40B4-BE49-F238E27FC236}">
                <a16:creationId xmlns:a16="http://schemas.microsoft.com/office/drawing/2014/main" id="{503CF213-CF0A-47F6-BBFB-FD1D9DF0C12C}"/>
              </a:ext>
            </a:extLst>
          </p:cNvPr>
          <p:cNvSpPr>
            <a:spLocks noGrp="1"/>
          </p:cNvSpPr>
          <p:nvPr>
            <p:ph type="ftr" sz="quarter" idx="11"/>
          </p:nvPr>
        </p:nvSpPr>
        <p:spPr/>
        <p:txBody>
          <a:bodyPr/>
          <a:lstStyle/>
          <a:p>
            <a:endParaRPr lang="en-AU"/>
          </a:p>
        </p:txBody>
      </p:sp>
      <p:pic>
        <p:nvPicPr>
          <p:cNvPr id="7" name="Picture 6">
            <a:extLst>
              <a:ext uri="{FF2B5EF4-FFF2-40B4-BE49-F238E27FC236}">
                <a16:creationId xmlns:a16="http://schemas.microsoft.com/office/drawing/2014/main" id="{22C18949-688F-4959-BF3D-489C87CFEB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23333" y="5464366"/>
            <a:ext cx="1820487" cy="1116798"/>
          </a:xfrm>
          <a:prstGeom prst="rect">
            <a:avLst/>
          </a:prstGeom>
        </p:spPr>
      </p:pic>
    </p:spTree>
    <p:extLst>
      <p:ext uri="{BB962C8B-B14F-4D97-AF65-F5344CB8AC3E}">
        <p14:creationId xmlns:p14="http://schemas.microsoft.com/office/powerpoint/2010/main" val="3931415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5C1549-9FC5-4645-B5D8-68973C6DDACE}"/>
              </a:ext>
            </a:extLst>
          </p:cNvPr>
          <p:cNvPicPr>
            <a:picLocks noChangeAspect="1"/>
          </p:cNvPicPr>
          <p:nvPr userDrawn="1"/>
        </p:nvPicPr>
        <p:blipFill>
          <a:blip r:embed="rId2">
            <a:alphaModFix amt="55000"/>
            <a:extLst>
              <a:ext uri="{28A0092B-C50C-407E-A947-70E740481C1C}">
                <a14:useLocalDpi xmlns:a14="http://schemas.microsoft.com/office/drawing/2010/main" val="0"/>
              </a:ext>
            </a:extLst>
          </a:blip>
          <a:stretch>
            <a:fillRect/>
          </a:stretch>
        </p:blipFill>
        <p:spPr>
          <a:xfrm flipH="1">
            <a:off x="8058344" y="0"/>
            <a:ext cx="4133656" cy="4131325"/>
          </a:xfrm>
          <a:prstGeom prst="rect">
            <a:avLst/>
          </a:prstGeom>
          <a:effectLst>
            <a:glow rad="127000">
              <a:schemeClr val="accent1">
                <a:alpha val="0"/>
              </a:schemeClr>
            </a:glow>
            <a:outerShdw blurRad="50800" dist="50800" dir="5400000" algn="ctr" rotWithShape="0">
              <a:srgbClr val="000000"/>
            </a:outerShdw>
          </a:effectLst>
        </p:spPr>
      </p:pic>
      <p:sp>
        <p:nvSpPr>
          <p:cNvPr id="2" name="Title 1">
            <a:extLst>
              <a:ext uri="{FF2B5EF4-FFF2-40B4-BE49-F238E27FC236}">
                <a16:creationId xmlns:a16="http://schemas.microsoft.com/office/drawing/2014/main" id="{31760B64-001D-4A11-8837-2E1CEC630F02}"/>
              </a:ext>
            </a:extLst>
          </p:cNvPr>
          <p:cNvSpPr>
            <a:spLocks noGrp="1"/>
          </p:cNvSpPr>
          <p:nvPr>
            <p:ph type="title" hasCustomPrompt="1"/>
          </p:nvPr>
        </p:nvSpPr>
        <p:spPr>
          <a:xfrm>
            <a:off x="6924" y="365125"/>
            <a:ext cx="10515600" cy="1325563"/>
          </a:xfrm>
        </p:spPr>
        <p:txBody>
          <a:bodyPr>
            <a:noAutofit/>
          </a:bodyPr>
          <a:lstStyle>
            <a:lvl1pPr>
              <a:defRPr sz="6000"/>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3BA68662-B9F8-4A1C-9E34-3BD87E2CAA02}"/>
              </a:ext>
            </a:extLst>
          </p:cNvPr>
          <p:cNvSpPr>
            <a:spLocks noGrp="1"/>
          </p:cNvSpPr>
          <p:nvPr>
            <p:ph sz="half" idx="1"/>
          </p:nvPr>
        </p:nvSpPr>
        <p:spPr>
          <a:xfrm>
            <a:off x="6924"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Content Placeholder 3">
            <a:extLst>
              <a:ext uri="{FF2B5EF4-FFF2-40B4-BE49-F238E27FC236}">
                <a16:creationId xmlns:a16="http://schemas.microsoft.com/office/drawing/2014/main" id="{D997445F-7FCE-4338-BE84-97B8163AB9C0}"/>
              </a:ext>
            </a:extLst>
          </p:cNvPr>
          <p:cNvSpPr>
            <a:spLocks noGrp="1"/>
          </p:cNvSpPr>
          <p:nvPr>
            <p:ph sz="half" idx="2"/>
          </p:nvPr>
        </p:nvSpPr>
        <p:spPr>
          <a:xfrm>
            <a:off x="5340924"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Date Placeholder 4">
            <a:extLst>
              <a:ext uri="{FF2B5EF4-FFF2-40B4-BE49-F238E27FC236}">
                <a16:creationId xmlns:a16="http://schemas.microsoft.com/office/drawing/2014/main" id="{89234189-2170-4A18-BEAE-E8FE6A0515C9}"/>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6" name="Footer Placeholder 5">
            <a:extLst>
              <a:ext uri="{FF2B5EF4-FFF2-40B4-BE49-F238E27FC236}">
                <a16:creationId xmlns:a16="http://schemas.microsoft.com/office/drawing/2014/main" id="{8B68C08C-1A61-4119-A438-C17E9EC00D6F}"/>
              </a:ext>
            </a:extLst>
          </p:cNvPr>
          <p:cNvSpPr>
            <a:spLocks noGrp="1"/>
          </p:cNvSpPr>
          <p:nvPr>
            <p:ph type="ftr" sz="quarter" idx="11"/>
          </p:nvPr>
        </p:nvSpPr>
        <p:spPr/>
        <p:txBody>
          <a:bodyPr/>
          <a:lstStyle/>
          <a:p>
            <a:endParaRPr lang="en-AU"/>
          </a:p>
        </p:txBody>
      </p:sp>
      <p:pic>
        <p:nvPicPr>
          <p:cNvPr id="8" name="Picture 7">
            <a:extLst>
              <a:ext uri="{FF2B5EF4-FFF2-40B4-BE49-F238E27FC236}">
                <a16:creationId xmlns:a16="http://schemas.microsoft.com/office/drawing/2014/main" id="{EDE2D4F0-3E5B-41D2-BA81-D171D5750F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23333" y="5464366"/>
            <a:ext cx="1820487" cy="1116798"/>
          </a:xfrm>
          <a:prstGeom prst="rect">
            <a:avLst/>
          </a:prstGeom>
        </p:spPr>
      </p:pic>
    </p:spTree>
    <p:extLst>
      <p:ext uri="{BB962C8B-B14F-4D97-AF65-F5344CB8AC3E}">
        <p14:creationId xmlns:p14="http://schemas.microsoft.com/office/powerpoint/2010/main" val="1978685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F025B22-7BF4-4702-A80C-8FF11415873F}"/>
              </a:ext>
            </a:extLst>
          </p:cNvPr>
          <p:cNvPicPr>
            <a:picLocks noChangeAspect="1"/>
          </p:cNvPicPr>
          <p:nvPr userDrawn="1"/>
        </p:nvPicPr>
        <p:blipFill>
          <a:blip r:embed="rId2">
            <a:alphaModFix amt="55000"/>
            <a:extLst>
              <a:ext uri="{28A0092B-C50C-407E-A947-70E740481C1C}">
                <a14:useLocalDpi xmlns:a14="http://schemas.microsoft.com/office/drawing/2010/main" val="0"/>
              </a:ext>
            </a:extLst>
          </a:blip>
          <a:stretch>
            <a:fillRect/>
          </a:stretch>
        </p:blipFill>
        <p:spPr>
          <a:xfrm flipH="1">
            <a:off x="8058344" y="0"/>
            <a:ext cx="4133656" cy="4131325"/>
          </a:xfrm>
          <a:prstGeom prst="rect">
            <a:avLst/>
          </a:prstGeom>
          <a:effectLst>
            <a:glow rad="127000">
              <a:schemeClr val="accent1">
                <a:alpha val="0"/>
              </a:schemeClr>
            </a:glow>
            <a:outerShdw blurRad="50800" dist="50800" dir="5400000" algn="ctr" rotWithShape="0">
              <a:srgbClr val="000000"/>
            </a:outerShdw>
          </a:effectLst>
        </p:spPr>
      </p:pic>
      <p:sp>
        <p:nvSpPr>
          <p:cNvPr id="2" name="Title 1">
            <a:extLst>
              <a:ext uri="{FF2B5EF4-FFF2-40B4-BE49-F238E27FC236}">
                <a16:creationId xmlns:a16="http://schemas.microsoft.com/office/drawing/2014/main" id="{D1933AA2-7F4D-49B2-AB48-4DAFB7DF2425}"/>
              </a:ext>
            </a:extLst>
          </p:cNvPr>
          <p:cNvSpPr>
            <a:spLocks noGrp="1"/>
          </p:cNvSpPr>
          <p:nvPr>
            <p:ph type="title" hasCustomPrompt="1"/>
          </p:nvPr>
        </p:nvSpPr>
        <p:spPr>
          <a:xfrm>
            <a:off x="8506" y="365125"/>
            <a:ext cx="10515600" cy="1325563"/>
          </a:xfrm>
        </p:spPr>
        <p:txBody>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69989FFE-4FF4-4308-A1DD-54E923B043EF}"/>
              </a:ext>
            </a:extLst>
          </p:cNvPr>
          <p:cNvSpPr>
            <a:spLocks noGrp="1"/>
          </p:cNvSpPr>
          <p:nvPr>
            <p:ph type="body" idx="1" hasCustomPrompt="1"/>
          </p:nvPr>
        </p:nvSpPr>
        <p:spPr>
          <a:xfrm>
            <a:off x="8506" y="1681163"/>
            <a:ext cx="5157787" cy="823912"/>
          </a:xfrm>
        </p:spPr>
        <p:txBody>
          <a:bodyPr anchor="b">
            <a:normAutofit/>
          </a:bodyPr>
          <a:lstStyle>
            <a:lvl1pPr marL="0" indent="0">
              <a:buNone/>
              <a:defRPr sz="28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FE4DFF0-811C-4B26-BF6C-A4B8303CC50A}"/>
              </a:ext>
            </a:extLst>
          </p:cNvPr>
          <p:cNvSpPr>
            <a:spLocks noGrp="1"/>
          </p:cNvSpPr>
          <p:nvPr>
            <p:ph sz="half" idx="2"/>
          </p:nvPr>
        </p:nvSpPr>
        <p:spPr>
          <a:xfrm>
            <a:off x="8506"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a:extLst>
              <a:ext uri="{FF2B5EF4-FFF2-40B4-BE49-F238E27FC236}">
                <a16:creationId xmlns:a16="http://schemas.microsoft.com/office/drawing/2014/main" id="{A06F9D56-18AF-4162-86EA-745974799FD5}"/>
              </a:ext>
            </a:extLst>
          </p:cNvPr>
          <p:cNvSpPr>
            <a:spLocks noGrp="1"/>
          </p:cNvSpPr>
          <p:nvPr>
            <p:ph type="body" sz="quarter" idx="3" hasCustomPrompt="1"/>
          </p:nvPr>
        </p:nvSpPr>
        <p:spPr>
          <a:xfrm>
            <a:off x="5340918" y="1681163"/>
            <a:ext cx="5183188" cy="823912"/>
          </a:xfrm>
        </p:spPr>
        <p:txBody>
          <a:bodyPr anchor="b">
            <a:noAutofit/>
          </a:bodyPr>
          <a:lstStyle>
            <a:lvl1pPr marL="0" indent="0">
              <a:buNone/>
              <a:defRPr sz="28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60BF9D15-9B4C-4436-A795-2439DC4C187D}"/>
              </a:ext>
            </a:extLst>
          </p:cNvPr>
          <p:cNvSpPr>
            <a:spLocks noGrp="1"/>
          </p:cNvSpPr>
          <p:nvPr>
            <p:ph sz="quarter" idx="4"/>
          </p:nvPr>
        </p:nvSpPr>
        <p:spPr>
          <a:xfrm>
            <a:off x="5340918"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Date Placeholder 6">
            <a:extLst>
              <a:ext uri="{FF2B5EF4-FFF2-40B4-BE49-F238E27FC236}">
                <a16:creationId xmlns:a16="http://schemas.microsoft.com/office/drawing/2014/main" id="{7031D616-4DF0-4617-8866-3B8FD9BA3834}"/>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8" name="Footer Placeholder 7">
            <a:extLst>
              <a:ext uri="{FF2B5EF4-FFF2-40B4-BE49-F238E27FC236}">
                <a16:creationId xmlns:a16="http://schemas.microsoft.com/office/drawing/2014/main" id="{D610953A-AD87-48A0-8FA8-9C20F487D184}"/>
              </a:ext>
            </a:extLst>
          </p:cNvPr>
          <p:cNvSpPr>
            <a:spLocks noGrp="1"/>
          </p:cNvSpPr>
          <p:nvPr>
            <p:ph type="ftr" sz="quarter" idx="11"/>
          </p:nvPr>
        </p:nvSpPr>
        <p:spPr/>
        <p:txBody>
          <a:bodyPr/>
          <a:lstStyle/>
          <a:p>
            <a:endParaRPr lang="en-AU"/>
          </a:p>
        </p:txBody>
      </p:sp>
      <p:pic>
        <p:nvPicPr>
          <p:cNvPr id="10" name="Picture 9">
            <a:extLst>
              <a:ext uri="{FF2B5EF4-FFF2-40B4-BE49-F238E27FC236}">
                <a16:creationId xmlns:a16="http://schemas.microsoft.com/office/drawing/2014/main" id="{A7ADC84C-2554-443E-ABB0-5EBE1914B8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23333" y="5464366"/>
            <a:ext cx="1820487" cy="1116798"/>
          </a:xfrm>
          <a:prstGeom prst="rect">
            <a:avLst/>
          </a:prstGeom>
        </p:spPr>
      </p:pic>
    </p:spTree>
    <p:extLst>
      <p:ext uri="{BB962C8B-B14F-4D97-AF65-F5344CB8AC3E}">
        <p14:creationId xmlns:p14="http://schemas.microsoft.com/office/powerpoint/2010/main" val="2115774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0595F-397A-4A75-BAFB-96D8F98D8C24}"/>
              </a:ext>
            </a:extLst>
          </p:cNvPr>
          <p:cNvSpPr>
            <a:spLocks noGrp="1"/>
          </p:cNvSpPr>
          <p:nvPr>
            <p:ph type="title" hasCustomPrompt="1"/>
          </p:nvPr>
        </p:nvSpPr>
        <p:spPr>
          <a:xfrm>
            <a:off x="0" y="2766218"/>
            <a:ext cx="10515600" cy="1325563"/>
          </a:xfrm>
        </p:spPr>
        <p:txBody>
          <a:bodyPr/>
          <a:lstStyle>
            <a:lvl1pPr>
              <a:defRPr sz="6000"/>
            </a:lvl1pPr>
          </a:lstStyle>
          <a:p>
            <a:r>
              <a:rPr lang="en-US" dirty="0"/>
              <a:t>CLICK TO EDIT MASTER TITLE STYLE</a:t>
            </a:r>
            <a:endParaRPr lang="en-AU" dirty="0"/>
          </a:p>
        </p:txBody>
      </p:sp>
      <p:sp>
        <p:nvSpPr>
          <p:cNvPr id="3" name="Date Placeholder 2">
            <a:extLst>
              <a:ext uri="{FF2B5EF4-FFF2-40B4-BE49-F238E27FC236}">
                <a16:creationId xmlns:a16="http://schemas.microsoft.com/office/drawing/2014/main" id="{C45530AB-915F-4638-93D2-7C11B25B0AC2}"/>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4" name="Footer Placeholder 3">
            <a:extLst>
              <a:ext uri="{FF2B5EF4-FFF2-40B4-BE49-F238E27FC236}">
                <a16:creationId xmlns:a16="http://schemas.microsoft.com/office/drawing/2014/main" id="{CF04ABAE-B4BE-49AC-8000-6DA962E54B4E}"/>
              </a:ext>
            </a:extLst>
          </p:cNvPr>
          <p:cNvSpPr>
            <a:spLocks noGrp="1"/>
          </p:cNvSpPr>
          <p:nvPr>
            <p:ph type="ftr" sz="quarter" idx="11"/>
          </p:nvPr>
        </p:nvSpPr>
        <p:spPr/>
        <p:txBody>
          <a:bodyPr/>
          <a:lstStyle/>
          <a:p>
            <a:endParaRPr lang="en-AU"/>
          </a:p>
        </p:txBody>
      </p:sp>
      <p:pic>
        <p:nvPicPr>
          <p:cNvPr id="6" name="Picture 5">
            <a:extLst>
              <a:ext uri="{FF2B5EF4-FFF2-40B4-BE49-F238E27FC236}">
                <a16:creationId xmlns:a16="http://schemas.microsoft.com/office/drawing/2014/main" id="{4A7772B0-A323-4C4B-A478-FBC2BBF693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3333" y="5464366"/>
            <a:ext cx="1820487" cy="1116798"/>
          </a:xfrm>
          <a:prstGeom prst="rect">
            <a:avLst/>
          </a:prstGeom>
        </p:spPr>
      </p:pic>
      <p:pic>
        <p:nvPicPr>
          <p:cNvPr id="9" name="Content Placeholder 14">
            <a:extLst>
              <a:ext uri="{FF2B5EF4-FFF2-40B4-BE49-F238E27FC236}">
                <a16:creationId xmlns:a16="http://schemas.microsoft.com/office/drawing/2014/main" id="{A293879A-69E4-46E4-92A1-AB054F9E30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5910"/>
          <a:stretch/>
        </p:blipFill>
        <p:spPr>
          <a:xfrm>
            <a:off x="4926376" y="4890933"/>
            <a:ext cx="2339248" cy="1967067"/>
          </a:xfrm>
          <a:prstGeom prst="rect">
            <a:avLst/>
          </a:prstGeom>
        </p:spPr>
      </p:pic>
    </p:spTree>
    <p:extLst>
      <p:ext uri="{BB962C8B-B14F-4D97-AF65-F5344CB8AC3E}">
        <p14:creationId xmlns:p14="http://schemas.microsoft.com/office/powerpoint/2010/main" val="2419948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E3BDEB-23BA-48EA-8AD1-B1B25CD00420}"/>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3" name="Footer Placeholder 2">
            <a:extLst>
              <a:ext uri="{FF2B5EF4-FFF2-40B4-BE49-F238E27FC236}">
                <a16:creationId xmlns:a16="http://schemas.microsoft.com/office/drawing/2014/main" id="{7518D80F-9A44-41F0-BF9E-9EB75CA4AFFB}"/>
              </a:ext>
            </a:extLst>
          </p:cNvPr>
          <p:cNvSpPr>
            <a:spLocks noGrp="1"/>
          </p:cNvSpPr>
          <p:nvPr>
            <p:ph type="ftr" sz="quarter" idx="11"/>
          </p:nvPr>
        </p:nvSpPr>
        <p:spPr/>
        <p:txBody>
          <a:bodyPr/>
          <a:lstStyle/>
          <a:p>
            <a:endParaRPr lang="en-AU"/>
          </a:p>
        </p:txBody>
      </p:sp>
      <p:pic>
        <p:nvPicPr>
          <p:cNvPr id="5" name="Picture 4">
            <a:extLst>
              <a:ext uri="{FF2B5EF4-FFF2-40B4-BE49-F238E27FC236}">
                <a16:creationId xmlns:a16="http://schemas.microsoft.com/office/drawing/2014/main" id="{5B3075C0-1546-46B4-945F-0D5F11B980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3333" y="5464366"/>
            <a:ext cx="1820487" cy="1116798"/>
          </a:xfrm>
          <a:prstGeom prst="rect">
            <a:avLst/>
          </a:prstGeom>
        </p:spPr>
      </p:pic>
    </p:spTree>
    <p:extLst>
      <p:ext uri="{BB962C8B-B14F-4D97-AF65-F5344CB8AC3E}">
        <p14:creationId xmlns:p14="http://schemas.microsoft.com/office/powerpoint/2010/main" val="1745344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271C20-1A5F-410E-87CB-2DD53837B3E2}"/>
              </a:ext>
            </a:extLst>
          </p:cNvPr>
          <p:cNvPicPr>
            <a:picLocks noChangeAspect="1"/>
          </p:cNvPicPr>
          <p:nvPr userDrawn="1"/>
        </p:nvPicPr>
        <p:blipFill>
          <a:blip r:embed="rId2">
            <a:alphaModFix amt="55000"/>
            <a:extLst>
              <a:ext uri="{28A0092B-C50C-407E-A947-70E740481C1C}">
                <a14:useLocalDpi xmlns:a14="http://schemas.microsoft.com/office/drawing/2010/main" val="0"/>
              </a:ext>
            </a:extLst>
          </a:blip>
          <a:stretch>
            <a:fillRect/>
          </a:stretch>
        </p:blipFill>
        <p:spPr>
          <a:xfrm flipH="1">
            <a:off x="8058344" y="0"/>
            <a:ext cx="4133656" cy="4131325"/>
          </a:xfrm>
          <a:prstGeom prst="rect">
            <a:avLst/>
          </a:prstGeom>
          <a:effectLst>
            <a:glow rad="127000">
              <a:schemeClr val="accent1">
                <a:alpha val="0"/>
              </a:schemeClr>
            </a:glow>
            <a:outerShdw blurRad="50800" dist="50800" dir="5400000" algn="ctr" rotWithShape="0">
              <a:srgbClr val="000000"/>
            </a:outerShdw>
          </a:effectLst>
        </p:spPr>
      </p:pic>
      <p:sp>
        <p:nvSpPr>
          <p:cNvPr id="2" name="Title 1">
            <a:extLst>
              <a:ext uri="{FF2B5EF4-FFF2-40B4-BE49-F238E27FC236}">
                <a16:creationId xmlns:a16="http://schemas.microsoft.com/office/drawing/2014/main" id="{3FFDB80D-4C16-432D-96C1-67CF28416845}"/>
              </a:ext>
            </a:extLst>
          </p:cNvPr>
          <p:cNvSpPr>
            <a:spLocks noGrp="1"/>
          </p:cNvSpPr>
          <p:nvPr>
            <p:ph type="title" hasCustomPrompt="1"/>
          </p:nvPr>
        </p:nvSpPr>
        <p:spPr>
          <a:xfrm>
            <a:off x="8521" y="457200"/>
            <a:ext cx="3932237" cy="1600200"/>
          </a:xfrm>
        </p:spPr>
        <p:txBody>
          <a:bodyPr anchor="b"/>
          <a:lstStyle>
            <a:lvl1pPr>
              <a:defRPr sz="3200"/>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138D8651-6682-4D7F-9D0E-6E4AEE3964E7}"/>
              </a:ext>
            </a:extLst>
          </p:cNvPr>
          <p:cNvSpPr>
            <a:spLocks noGrp="1"/>
          </p:cNvSpPr>
          <p:nvPr>
            <p:ph idx="1"/>
          </p:nvPr>
        </p:nvSpPr>
        <p:spPr>
          <a:xfrm>
            <a:off x="4351921"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a:extLst>
              <a:ext uri="{FF2B5EF4-FFF2-40B4-BE49-F238E27FC236}">
                <a16:creationId xmlns:a16="http://schemas.microsoft.com/office/drawing/2014/main" id="{5374DAC2-05DB-4778-A702-FD698036F107}"/>
              </a:ext>
            </a:extLst>
          </p:cNvPr>
          <p:cNvSpPr>
            <a:spLocks noGrp="1"/>
          </p:cNvSpPr>
          <p:nvPr>
            <p:ph type="body" sz="half" idx="2"/>
          </p:nvPr>
        </p:nvSpPr>
        <p:spPr>
          <a:xfrm>
            <a:off x="8521"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F70AC7-8BBE-4C82-A3BB-50B07449E8F3}"/>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6" name="Footer Placeholder 5">
            <a:extLst>
              <a:ext uri="{FF2B5EF4-FFF2-40B4-BE49-F238E27FC236}">
                <a16:creationId xmlns:a16="http://schemas.microsoft.com/office/drawing/2014/main" id="{98878B19-94C5-474A-A3D2-5EB77A4EEBD4}"/>
              </a:ext>
            </a:extLst>
          </p:cNvPr>
          <p:cNvSpPr>
            <a:spLocks noGrp="1"/>
          </p:cNvSpPr>
          <p:nvPr>
            <p:ph type="ftr" sz="quarter" idx="11"/>
          </p:nvPr>
        </p:nvSpPr>
        <p:spPr/>
        <p:txBody>
          <a:bodyPr/>
          <a:lstStyle/>
          <a:p>
            <a:endParaRPr lang="en-AU"/>
          </a:p>
        </p:txBody>
      </p:sp>
      <p:pic>
        <p:nvPicPr>
          <p:cNvPr id="8" name="Picture 7">
            <a:extLst>
              <a:ext uri="{FF2B5EF4-FFF2-40B4-BE49-F238E27FC236}">
                <a16:creationId xmlns:a16="http://schemas.microsoft.com/office/drawing/2014/main" id="{513F3572-1BAA-49E3-8428-EE76F7B8CA0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23333" y="5464366"/>
            <a:ext cx="1820487" cy="1116798"/>
          </a:xfrm>
          <a:prstGeom prst="rect">
            <a:avLst/>
          </a:prstGeom>
        </p:spPr>
      </p:pic>
    </p:spTree>
    <p:extLst>
      <p:ext uri="{BB962C8B-B14F-4D97-AF65-F5344CB8AC3E}">
        <p14:creationId xmlns:p14="http://schemas.microsoft.com/office/powerpoint/2010/main" val="3964019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FA1CDE1-F4B6-484E-B801-68A120721AFC}"/>
              </a:ext>
            </a:extLst>
          </p:cNvPr>
          <p:cNvPicPr>
            <a:picLocks noChangeAspect="1"/>
          </p:cNvPicPr>
          <p:nvPr userDrawn="1"/>
        </p:nvPicPr>
        <p:blipFill>
          <a:blip r:embed="rId2">
            <a:alphaModFix amt="55000"/>
            <a:extLst>
              <a:ext uri="{28A0092B-C50C-407E-A947-70E740481C1C}">
                <a14:useLocalDpi xmlns:a14="http://schemas.microsoft.com/office/drawing/2010/main" val="0"/>
              </a:ext>
            </a:extLst>
          </a:blip>
          <a:stretch>
            <a:fillRect/>
          </a:stretch>
        </p:blipFill>
        <p:spPr>
          <a:xfrm flipH="1">
            <a:off x="8058344" y="0"/>
            <a:ext cx="4133656" cy="4131325"/>
          </a:xfrm>
          <a:prstGeom prst="rect">
            <a:avLst/>
          </a:prstGeom>
          <a:effectLst>
            <a:glow rad="127000">
              <a:schemeClr val="accent1">
                <a:alpha val="0"/>
              </a:schemeClr>
            </a:glow>
            <a:outerShdw blurRad="50800" dist="50800" dir="5400000" algn="ctr" rotWithShape="0">
              <a:srgbClr val="000000"/>
            </a:outerShdw>
          </a:effectLst>
        </p:spPr>
      </p:pic>
      <p:sp>
        <p:nvSpPr>
          <p:cNvPr id="2" name="Title 1">
            <a:extLst>
              <a:ext uri="{FF2B5EF4-FFF2-40B4-BE49-F238E27FC236}">
                <a16:creationId xmlns:a16="http://schemas.microsoft.com/office/drawing/2014/main" id="{8D604592-0FAE-4130-B2DD-2F84284552AC}"/>
              </a:ext>
            </a:extLst>
          </p:cNvPr>
          <p:cNvSpPr>
            <a:spLocks noGrp="1"/>
          </p:cNvSpPr>
          <p:nvPr>
            <p:ph type="title" hasCustomPrompt="1"/>
          </p:nvPr>
        </p:nvSpPr>
        <p:spPr>
          <a:xfrm>
            <a:off x="8515" y="457200"/>
            <a:ext cx="3932237" cy="1600200"/>
          </a:xfrm>
        </p:spPr>
        <p:txBody>
          <a:bodyPr anchor="b"/>
          <a:lstStyle>
            <a:lvl1pPr>
              <a:defRPr sz="3200"/>
            </a:lvl1pPr>
          </a:lstStyle>
          <a:p>
            <a:r>
              <a:rPr lang="en-US" dirty="0"/>
              <a:t>CLICK TO EDIT MASTER TITLE STYLE</a:t>
            </a:r>
            <a:endParaRPr lang="en-AU" dirty="0"/>
          </a:p>
        </p:txBody>
      </p:sp>
      <p:sp>
        <p:nvSpPr>
          <p:cNvPr id="3" name="Picture Placeholder 2">
            <a:extLst>
              <a:ext uri="{FF2B5EF4-FFF2-40B4-BE49-F238E27FC236}">
                <a16:creationId xmlns:a16="http://schemas.microsoft.com/office/drawing/2014/main" id="{7578C874-2858-4496-B228-9378AAA2F914}"/>
              </a:ext>
            </a:extLst>
          </p:cNvPr>
          <p:cNvSpPr>
            <a:spLocks noGrp="1"/>
          </p:cNvSpPr>
          <p:nvPr>
            <p:ph type="pic" idx="1"/>
          </p:nvPr>
        </p:nvSpPr>
        <p:spPr>
          <a:xfrm>
            <a:off x="4351915"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dirty="0"/>
          </a:p>
        </p:txBody>
      </p:sp>
      <p:sp>
        <p:nvSpPr>
          <p:cNvPr id="4" name="Text Placeholder 3">
            <a:extLst>
              <a:ext uri="{FF2B5EF4-FFF2-40B4-BE49-F238E27FC236}">
                <a16:creationId xmlns:a16="http://schemas.microsoft.com/office/drawing/2014/main" id="{5FD05C05-5B59-406B-822B-4296C40E6FEE}"/>
              </a:ext>
            </a:extLst>
          </p:cNvPr>
          <p:cNvSpPr>
            <a:spLocks noGrp="1"/>
          </p:cNvSpPr>
          <p:nvPr>
            <p:ph type="body" sz="half" idx="2"/>
          </p:nvPr>
        </p:nvSpPr>
        <p:spPr>
          <a:xfrm>
            <a:off x="8515"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DA9E39-702F-4719-8533-2F01D8AACE42}"/>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6" name="Footer Placeholder 5">
            <a:extLst>
              <a:ext uri="{FF2B5EF4-FFF2-40B4-BE49-F238E27FC236}">
                <a16:creationId xmlns:a16="http://schemas.microsoft.com/office/drawing/2014/main" id="{944ECE2F-77B0-431E-9933-0C8290BC0291}"/>
              </a:ext>
            </a:extLst>
          </p:cNvPr>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2061474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2BAFE-A5E7-483C-80B7-46C762B5417A}"/>
              </a:ext>
            </a:extLst>
          </p:cNvPr>
          <p:cNvSpPr>
            <a:spLocks noGrp="1"/>
          </p:cNvSpPr>
          <p:nvPr>
            <p:ph type="title" hasCustomPrompt="1"/>
          </p:nvPr>
        </p:nvSpPr>
        <p:spPr>
          <a:xfrm>
            <a:off x="6921" y="365125"/>
            <a:ext cx="10515600" cy="1325563"/>
          </a:xfrm>
        </p:spPr>
        <p:txBody>
          <a:bodyPr/>
          <a:lstStyle/>
          <a:p>
            <a:r>
              <a:rPr lang="en-US" dirty="0"/>
              <a:t>CLICK TO EDIT MASTER TITLE STYLE</a:t>
            </a:r>
            <a:endParaRPr lang="en-AU" dirty="0"/>
          </a:p>
        </p:txBody>
      </p:sp>
      <p:sp>
        <p:nvSpPr>
          <p:cNvPr id="3" name="Vertical Text Placeholder 2">
            <a:extLst>
              <a:ext uri="{FF2B5EF4-FFF2-40B4-BE49-F238E27FC236}">
                <a16:creationId xmlns:a16="http://schemas.microsoft.com/office/drawing/2014/main" id="{A21249BF-883B-47F9-9BE0-D9E6B12307F3}"/>
              </a:ext>
            </a:extLst>
          </p:cNvPr>
          <p:cNvSpPr>
            <a:spLocks noGrp="1"/>
          </p:cNvSpPr>
          <p:nvPr>
            <p:ph type="body" orient="vert" idx="1"/>
          </p:nvPr>
        </p:nvSpPr>
        <p:spPr>
          <a:xfrm>
            <a:off x="6921" y="1825625"/>
            <a:ext cx="10515600" cy="43513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Date Placeholder 3">
            <a:extLst>
              <a:ext uri="{FF2B5EF4-FFF2-40B4-BE49-F238E27FC236}">
                <a16:creationId xmlns:a16="http://schemas.microsoft.com/office/drawing/2014/main" id="{EB3C8F08-C54C-429C-904F-7621E17837E3}"/>
              </a:ext>
            </a:extLst>
          </p:cNvPr>
          <p:cNvSpPr>
            <a:spLocks noGrp="1"/>
          </p:cNvSpPr>
          <p:nvPr>
            <p:ph type="dt" sz="half" idx="10"/>
          </p:nvPr>
        </p:nvSpPr>
        <p:spPr/>
        <p:txBody>
          <a:bodyPr/>
          <a:lstStyle/>
          <a:p>
            <a:fld id="{64C9E4B1-42ED-404F-ABAC-20039737DB64}" type="datetimeFigureOut">
              <a:rPr lang="en-AU" smtClean="0"/>
              <a:t>8/4/21</a:t>
            </a:fld>
            <a:endParaRPr lang="en-AU"/>
          </a:p>
        </p:txBody>
      </p:sp>
      <p:sp>
        <p:nvSpPr>
          <p:cNvPr id="5" name="Footer Placeholder 4">
            <a:extLst>
              <a:ext uri="{FF2B5EF4-FFF2-40B4-BE49-F238E27FC236}">
                <a16:creationId xmlns:a16="http://schemas.microsoft.com/office/drawing/2014/main" id="{EFD391C7-7F5E-4F18-B26D-53EDFEE30D49}"/>
              </a:ext>
            </a:extLst>
          </p:cNvPr>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2685501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9943DF-9579-4291-BB6A-9605B918718E}"/>
              </a:ext>
            </a:extLst>
          </p:cNvPr>
          <p:cNvSpPr>
            <a:spLocks noGrp="1"/>
          </p:cNvSpPr>
          <p:nvPr>
            <p:ph type="title" orient="vert" hasCustomPrompt="1"/>
          </p:nvPr>
        </p:nvSpPr>
        <p:spPr>
          <a:xfrm>
            <a:off x="7893618" y="12581"/>
            <a:ext cx="2628900" cy="5811838"/>
          </a:xfrm>
        </p:spPr>
        <p:txBody>
          <a:bodyPr vert="eaVert"/>
          <a:lstStyle/>
          <a:p>
            <a:r>
              <a:rPr lang="en-US" dirty="0"/>
              <a:t>CLICK TO EDIT MASTER TITLE STYLE</a:t>
            </a:r>
            <a:endParaRPr lang="en-AU" dirty="0"/>
          </a:p>
        </p:txBody>
      </p:sp>
      <p:sp>
        <p:nvSpPr>
          <p:cNvPr id="3" name="Vertical Text Placeholder 2">
            <a:extLst>
              <a:ext uri="{FF2B5EF4-FFF2-40B4-BE49-F238E27FC236}">
                <a16:creationId xmlns:a16="http://schemas.microsoft.com/office/drawing/2014/main" id="{25C2783A-2665-4622-A1E7-CCBF6A66AF84}"/>
              </a:ext>
            </a:extLst>
          </p:cNvPr>
          <p:cNvSpPr>
            <a:spLocks noGrp="1"/>
          </p:cNvSpPr>
          <p:nvPr>
            <p:ph type="body" orient="vert" idx="1"/>
          </p:nvPr>
        </p:nvSpPr>
        <p:spPr>
          <a:xfrm>
            <a:off x="6918" y="12581"/>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pic>
        <p:nvPicPr>
          <p:cNvPr id="7" name="Picture 6">
            <a:extLst>
              <a:ext uri="{FF2B5EF4-FFF2-40B4-BE49-F238E27FC236}">
                <a16:creationId xmlns:a16="http://schemas.microsoft.com/office/drawing/2014/main" id="{FC687E18-6A46-4B0A-8205-0FC45D2AD5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24444" y="5252833"/>
            <a:ext cx="1820487" cy="1116798"/>
          </a:xfrm>
          <a:prstGeom prst="rect">
            <a:avLst/>
          </a:prstGeom>
        </p:spPr>
      </p:pic>
    </p:spTree>
    <p:extLst>
      <p:ext uri="{BB962C8B-B14F-4D97-AF65-F5344CB8AC3E}">
        <p14:creationId xmlns:p14="http://schemas.microsoft.com/office/powerpoint/2010/main" val="591540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E4EB0F-D795-419E-85BE-D735CF756C07}"/>
              </a:ext>
            </a:extLst>
          </p:cNvPr>
          <p:cNvSpPr>
            <a:spLocks noGrp="1"/>
          </p:cNvSpPr>
          <p:nvPr>
            <p:ph type="title"/>
          </p:nvPr>
        </p:nvSpPr>
        <p:spPr>
          <a:xfrm>
            <a:off x="6921" y="365125"/>
            <a:ext cx="10515600" cy="1325563"/>
          </a:xfrm>
          <a:prstGeom prst="rect">
            <a:avLst/>
          </a:prstGeom>
        </p:spPr>
        <p:txBody>
          <a:bodyPr vert="horz" lIns="91440" tIns="45720" rIns="91440" bIns="45720" rtlCol="0" anchor="ctr">
            <a:noAutofit/>
          </a:body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56682946-7C15-4B01-8597-D661A7ED79A8}"/>
              </a:ext>
            </a:extLst>
          </p:cNvPr>
          <p:cNvSpPr>
            <a:spLocks noGrp="1"/>
          </p:cNvSpPr>
          <p:nvPr>
            <p:ph type="body" idx="1"/>
          </p:nvPr>
        </p:nvSpPr>
        <p:spPr>
          <a:xfrm>
            <a:off x="692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Date Placeholder 3">
            <a:extLst>
              <a:ext uri="{FF2B5EF4-FFF2-40B4-BE49-F238E27FC236}">
                <a16:creationId xmlns:a16="http://schemas.microsoft.com/office/drawing/2014/main" id="{788554D6-7F99-4E7E-B428-48D300F6AE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C9E4B1-42ED-404F-ABAC-20039737DB64}" type="datetimeFigureOut">
              <a:rPr lang="en-AU" smtClean="0"/>
              <a:t>8/4/21</a:t>
            </a:fld>
            <a:endParaRPr lang="en-AU"/>
          </a:p>
        </p:txBody>
      </p:sp>
      <p:sp>
        <p:nvSpPr>
          <p:cNvPr id="5" name="Footer Placeholder 4">
            <a:extLst>
              <a:ext uri="{FF2B5EF4-FFF2-40B4-BE49-F238E27FC236}">
                <a16:creationId xmlns:a16="http://schemas.microsoft.com/office/drawing/2014/main" id="{956CFC14-29E9-448A-BD2A-D871F85C89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A252EB80-AAC3-4543-8F1D-525D3FCA02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874D3B-9F83-4D8F-81DA-934A76F8A0CD}" type="slidenum">
              <a:rPr lang="en-AU" smtClean="0"/>
              <a:t>‹#›</a:t>
            </a:fld>
            <a:endParaRPr lang="en-AU"/>
          </a:p>
        </p:txBody>
      </p:sp>
    </p:spTree>
    <p:extLst>
      <p:ext uri="{BB962C8B-B14F-4D97-AF65-F5344CB8AC3E}">
        <p14:creationId xmlns:p14="http://schemas.microsoft.com/office/powerpoint/2010/main" val="3876119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52BE8-083E-486C-B7BA-85AA3EED18A1}"/>
              </a:ext>
            </a:extLst>
          </p:cNvPr>
          <p:cNvSpPr>
            <a:spLocks noGrp="1"/>
          </p:cNvSpPr>
          <p:nvPr>
            <p:ph type="ctrTitle"/>
          </p:nvPr>
        </p:nvSpPr>
        <p:spPr/>
        <p:txBody>
          <a:bodyPr/>
          <a:lstStyle/>
          <a:p>
            <a:r>
              <a:rPr lang="en-AU" dirty="0"/>
              <a:t>VAFA Interpretations</a:t>
            </a:r>
          </a:p>
        </p:txBody>
      </p:sp>
      <p:sp>
        <p:nvSpPr>
          <p:cNvPr id="3" name="Subtitle 2">
            <a:extLst>
              <a:ext uri="{FF2B5EF4-FFF2-40B4-BE49-F238E27FC236}">
                <a16:creationId xmlns:a16="http://schemas.microsoft.com/office/drawing/2014/main" id="{42B7B258-3C48-4474-AFC0-9A81BACD6E79}"/>
              </a:ext>
            </a:extLst>
          </p:cNvPr>
          <p:cNvSpPr>
            <a:spLocks noGrp="1"/>
          </p:cNvSpPr>
          <p:nvPr>
            <p:ph type="subTitle" idx="1"/>
          </p:nvPr>
        </p:nvSpPr>
        <p:spPr/>
        <p:txBody>
          <a:bodyPr>
            <a:normAutofit/>
          </a:bodyPr>
          <a:lstStyle/>
          <a:p>
            <a:pPr algn="ctr"/>
            <a:r>
              <a:rPr lang="en-AU" sz="6000" dirty="0"/>
              <a:t>2021</a:t>
            </a:r>
          </a:p>
        </p:txBody>
      </p:sp>
    </p:spTree>
    <p:extLst>
      <p:ext uri="{BB962C8B-B14F-4D97-AF65-F5344CB8AC3E}">
        <p14:creationId xmlns:p14="http://schemas.microsoft.com/office/powerpoint/2010/main" val="100648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371439-E0F0-406C-A44C-035FECC00EC3}"/>
              </a:ext>
            </a:extLst>
          </p:cNvPr>
          <p:cNvSpPr>
            <a:spLocks noGrp="1"/>
          </p:cNvSpPr>
          <p:nvPr>
            <p:ph type="title"/>
          </p:nvPr>
        </p:nvSpPr>
        <p:spPr/>
        <p:txBody>
          <a:bodyPr/>
          <a:lstStyle/>
          <a:p>
            <a:r>
              <a:rPr lang="en-AU" dirty="0"/>
              <a:t>AREAS OF DISCUSSION</a:t>
            </a:r>
          </a:p>
        </p:txBody>
      </p:sp>
      <p:sp>
        <p:nvSpPr>
          <p:cNvPr id="2" name="Content Placeholder 1">
            <a:extLst>
              <a:ext uri="{FF2B5EF4-FFF2-40B4-BE49-F238E27FC236}">
                <a16:creationId xmlns:a16="http://schemas.microsoft.com/office/drawing/2014/main" id="{1E8F490D-A2D4-E34F-9660-13A6B494F4CD}"/>
              </a:ext>
            </a:extLst>
          </p:cNvPr>
          <p:cNvSpPr>
            <a:spLocks noGrp="1"/>
          </p:cNvSpPr>
          <p:nvPr>
            <p:ph idx="1"/>
          </p:nvPr>
        </p:nvSpPr>
        <p:spPr>
          <a:xfrm>
            <a:off x="6930" y="1825624"/>
            <a:ext cx="10515600" cy="4746625"/>
          </a:xfrm>
        </p:spPr>
        <p:txBody>
          <a:bodyPr>
            <a:normAutofit/>
          </a:bodyPr>
          <a:lstStyle/>
          <a:p>
            <a:pPr>
              <a:buFont typeface="Wingdings" pitchFamily="2" charset="2"/>
              <a:buChar char="Ø"/>
            </a:pPr>
            <a:r>
              <a:rPr lang="en-US" dirty="0">
                <a:solidFill>
                  <a:schemeClr val="tx1"/>
                </a:solidFill>
              </a:rPr>
              <a:t>Our Match Day Principles</a:t>
            </a:r>
          </a:p>
          <a:p>
            <a:pPr>
              <a:buFont typeface="Wingdings" pitchFamily="2" charset="2"/>
              <a:buChar char="Ø"/>
            </a:pPr>
            <a:endParaRPr lang="en-US" dirty="0">
              <a:solidFill>
                <a:schemeClr val="tx1"/>
              </a:solidFill>
            </a:endParaRPr>
          </a:p>
          <a:p>
            <a:pPr>
              <a:buFont typeface="Wingdings" pitchFamily="2" charset="2"/>
              <a:buChar char="Ø"/>
            </a:pPr>
            <a:r>
              <a:rPr lang="en-US" dirty="0">
                <a:solidFill>
                  <a:schemeClr val="tx1"/>
                </a:solidFill>
              </a:rPr>
              <a:t>Things that have changed</a:t>
            </a:r>
          </a:p>
          <a:p>
            <a:pPr lvl="1">
              <a:buFont typeface="Wingdings" pitchFamily="2" charset="2"/>
              <a:buChar char="Ø"/>
            </a:pPr>
            <a:r>
              <a:rPr lang="en-US" dirty="0">
                <a:solidFill>
                  <a:schemeClr val="tx1"/>
                </a:solidFill>
              </a:rPr>
              <a:t>Kick-in from behind</a:t>
            </a:r>
          </a:p>
          <a:p>
            <a:pPr lvl="1">
              <a:buFont typeface="Wingdings" pitchFamily="2" charset="2"/>
              <a:buChar char="Ø"/>
            </a:pPr>
            <a:r>
              <a:rPr lang="en-US" dirty="0">
                <a:solidFill>
                  <a:schemeClr val="tx1"/>
                </a:solidFill>
              </a:rPr>
              <a:t>Runner in Arc at kick-in</a:t>
            </a:r>
          </a:p>
          <a:p>
            <a:pPr lvl="1">
              <a:buFont typeface="Wingdings" pitchFamily="2" charset="2"/>
              <a:buChar char="Ø"/>
            </a:pPr>
            <a:r>
              <a:rPr lang="en-US" dirty="0">
                <a:solidFill>
                  <a:schemeClr val="tx1"/>
                </a:solidFill>
              </a:rPr>
              <a:t>Ruck Contest Nomination</a:t>
            </a:r>
          </a:p>
          <a:p>
            <a:pPr lvl="1">
              <a:buFont typeface="Wingdings" pitchFamily="2" charset="2"/>
              <a:buChar char="Ø"/>
            </a:pPr>
            <a:r>
              <a:rPr lang="en-US" dirty="0">
                <a:solidFill>
                  <a:schemeClr val="tx1"/>
                </a:solidFill>
              </a:rPr>
              <a:t>Throw-In Recall</a:t>
            </a:r>
          </a:p>
          <a:p>
            <a:pPr lvl="1">
              <a:buFont typeface="Wingdings" pitchFamily="2" charset="2"/>
              <a:buChar char="Ø"/>
            </a:pPr>
            <a:r>
              <a:rPr lang="en-US" dirty="0">
                <a:solidFill>
                  <a:schemeClr val="tx1"/>
                </a:solidFill>
              </a:rPr>
              <a:t>Deliberate Rushed Behind</a:t>
            </a:r>
          </a:p>
          <a:p>
            <a:pPr lvl="1">
              <a:buFont typeface="Wingdings" pitchFamily="2" charset="2"/>
              <a:buChar char="Ø"/>
            </a:pPr>
            <a:endParaRPr lang="en-US" dirty="0">
              <a:solidFill>
                <a:schemeClr val="tx1"/>
              </a:solidFill>
            </a:endParaRPr>
          </a:p>
          <a:p>
            <a:pPr>
              <a:buFont typeface="Wingdings" pitchFamily="2" charset="2"/>
              <a:buChar char="Ø"/>
            </a:pPr>
            <a:r>
              <a:rPr lang="en-US" dirty="0">
                <a:solidFill>
                  <a:schemeClr val="tx1"/>
                </a:solidFill>
              </a:rPr>
              <a:t>Quick revision</a:t>
            </a:r>
          </a:p>
          <a:p>
            <a:pPr>
              <a:buFont typeface="Wingdings" pitchFamily="2" charset="2"/>
              <a:buChar char="Ø"/>
            </a:pPr>
            <a:endParaRPr lang="en-US" dirty="0"/>
          </a:p>
        </p:txBody>
      </p:sp>
      <p:sp>
        <p:nvSpPr>
          <p:cNvPr id="3" name="TextBox 2">
            <a:extLst>
              <a:ext uri="{FF2B5EF4-FFF2-40B4-BE49-F238E27FC236}">
                <a16:creationId xmlns:a16="http://schemas.microsoft.com/office/drawing/2014/main" id="{F118487E-557B-3F4E-920B-D26CE79E13B9}"/>
              </a:ext>
            </a:extLst>
          </p:cNvPr>
          <p:cNvSpPr txBox="1"/>
          <p:nvPr/>
        </p:nvSpPr>
        <p:spPr>
          <a:xfrm>
            <a:off x="9829800" y="139849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26373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 calcmode="lin" valueType="num">
                                      <p:cBhvr additive="base">
                                        <p:cTn id="3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810228" y="1927123"/>
            <a:ext cx="10076308" cy="4542688"/>
          </a:xfrm>
        </p:spPr>
        <p:txBody>
          <a:bodyPr>
            <a:normAutofit/>
          </a:bodyPr>
          <a:lstStyle/>
          <a:p>
            <a:endParaRPr lang="en-US" dirty="0">
              <a:solidFill>
                <a:schemeClr val="tx1"/>
              </a:solidFill>
            </a:endParaRPr>
          </a:p>
          <a:p>
            <a:pPr marL="514350" indent="-514350">
              <a:buFont typeface="Arial" panose="020B0604020202020204" pitchFamily="34" charset="0"/>
              <a:buChar char="•"/>
            </a:pPr>
            <a:r>
              <a:rPr lang="en-US" sz="3600" b="1" dirty="0">
                <a:solidFill>
                  <a:schemeClr val="tx1"/>
                </a:solidFill>
              </a:rPr>
              <a:t>Blend into the game</a:t>
            </a:r>
          </a:p>
          <a:p>
            <a:pPr marL="514350" indent="-514350">
              <a:buFont typeface="Arial" panose="020B0604020202020204" pitchFamily="34" charset="0"/>
              <a:buChar char="•"/>
            </a:pPr>
            <a:endParaRPr lang="en-US" sz="3600" b="1" dirty="0">
              <a:solidFill>
                <a:schemeClr val="tx1"/>
              </a:solidFill>
            </a:endParaRPr>
          </a:p>
          <a:p>
            <a:pPr marL="514350" indent="-514350">
              <a:buFont typeface="Arial" panose="020B0604020202020204" pitchFamily="34" charset="0"/>
              <a:buChar char="•"/>
            </a:pPr>
            <a:r>
              <a:rPr lang="en-US" sz="3600" b="1" dirty="0">
                <a:solidFill>
                  <a:schemeClr val="tx1"/>
                </a:solidFill>
              </a:rPr>
              <a:t>Pay Major and Obvious free kicks</a:t>
            </a:r>
          </a:p>
          <a:p>
            <a:pPr marL="514350" indent="-514350">
              <a:buFont typeface="Arial" panose="020B0604020202020204" pitchFamily="34" charset="0"/>
              <a:buChar char="•"/>
            </a:pPr>
            <a:endParaRPr lang="en-US" sz="3600" b="1" dirty="0">
              <a:solidFill>
                <a:schemeClr val="tx1"/>
              </a:solidFill>
            </a:endParaRPr>
          </a:p>
          <a:p>
            <a:pPr marL="514350" indent="-514350">
              <a:buFont typeface="Arial" panose="020B0604020202020204" pitchFamily="34" charset="0"/>
              <a:buChar char="•"/>
            </a:pPr>
            <a:r>
              <a:rPr lang="en-US" sz="3600" b="1" dirty="0">
                <a:solidFill>
                  <a:schemeClr val="tx1"/>
                </a:solidFill>
              </a:rPr>
              <a:t>Communicate concisely and effectively using language of the laws</a:t>
            </a:r>
          </a:p>
          <a:p>
            <a:pPr marL="514350" indent="-514350">
              <a:buFont typeface="Arial" panose="020B0604020202020204" pitchFamily="34" charset="0"/>
              <a:buChar char="•"/>
            </a:pPr>
            <a:endParaRPr lang="en-US" sz="3600" dirty="0">
              <a:solidFill>
                <a:schemeClr val="tx1"/>
              </a:solidFill>
            </a:endParaRPr>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196770"/>
            <a:ext cx="10552176" cy="1250065"/>
          </a:xfrm>
        </p:spPr>
        <p:txBody>
          <a:bodyPr/>
          <a:lstStyle/>
          <a:p>
            <a:r>
              <a:rPr lang="en-US" dirty="0"/>
              <a:t> </a:t>
            </a:r>
            <a:r>
              <a:rPr lang="en-US" sz="7200" dirty="0"/>
              <a:t>Our Match Day Principles</a:t>
            </a:r>
          </a:p>
        </p:txBody>
      </p:sp>
    </p:spTree>
    <p:extLst>
      <p:ext uri="{BB962C8B-B14F-4D97-AF65-F5344CB8AC3E}">
        <p14:creationId xmlns:p14="http://schemas.microsoft.com/office/powerpoint/2010/main" val="34411147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810228" y="1927123"/>
            <a:ext cx="9741948" cy="3701381"/>
          </a:xfrm>
        </p:spPr>
        <p:txBody>
          <a:bodyPr/>
          <a:lstStyle/>
          <a:p>
            <a:endParaRPr lang="en-US" dirty="0">
              <a:solidFill>
                <a:schemeClr val="tx1"/>
              </a:solidFill>
            </a:endParaRPr>
          </a:p>
          <a:p>
            <a:pPr marL="514350" indent="-514350">
              <a:buFont typeface="Arial" panose="020B0604020202020204" pitchFamily="34" charset="0"/>
              <a:buChar char="•"/>
            </a:pPr>
            <a:r>
              <a:rPr lang="en-US" dirty="0">
                <a:solidFill>
                  <a:schemeClr val="tx1"/>
                </a:solidFill>
              </a:rPr>
              <a:t>Kick-in from behind</a:t>
            </a:r>
          </a:p>
          <a:p>
            <a:pPr marL="514350" indent="-514350">
              <a:buFont typeface="Arial" panose="020B0604020202020204" pitchFamily="34" charset="0"/>
              <a:buChar char="•"/>
            </a:pPr>
            <a:r>
              <a:rPr lang="en-US" dirty="0">
                <a:solidFill>
                  <a:schemeClr val="tx1"/>
                </a:solidFill>
              </a:rPr>
              <a:t>Runner in arc at kick in (free kick location)</a:t>
            </a:r>
          </a:p>
          <a:p>
            <a:pPr marL="514350" indent="-514350">
              <a:buFont typeface="Arial" panose="020B0604020202020204" pitchFamily="34" charset="0"/>
              <a:buChar char="•"/>
            </a:pPr>
            <a:r>
              <a:rPr lang="en-US" dirty="0">
                <a:solidFill>
                  <a:schemeClr val="tx1"/>
                </a:solidFill>
              </a:rPr>
              <a:t>Ruck Contest Nomination</a:t>
            </a:r>
          </a:p>
          <a:p>
            <a:pPr marL="514350" indent="-514350">
              <a:buFont typeface="Arial" panose="020B0604020202020204" pitchFamily="34" charset="0"/>
              <a:buChar char="•"/>
            </a:pPr>
            <a:r>
              <a:rPr lang="en-US" dirty="0">
                <a:solidFill>
                  <a:schemeClr val="tx1"/>
                </a:solidFill>
              </a:rPr>
              <a:t>Throw-in Recall</a:t>
            </a:r>
          </a:p>
          <a:p>
            <a:pPr marL="514350" indent="-514350">
              <a:buFont typeface="Arial" panose="020B0604020202020204" pitchFamily="34" charset="0"/>
              <a:buChar char="•"/>
            </a:pPr>
            <a:r>
              <a:rPr lang="en-US" dirty="0">
                <a:solidFill>
                  <a:schemeClr val="tx1"/>
                </a:solidFill>
              </a:rPr>
              <a:t>Deliberate Rushed Behind interpretation</a:t>
            </a:r>
          </a:p>
          <a:p>
            <a:pPr marL="514350" indent="-514350">
              <a:buFont typeface="Arial" panose="020B0604020202020204" pitchFamily="34" charset="0"/>
              <a:buChar char="•"/>
            </a:pPr>
            <a:r>
              <a:rPr lang="en-US" dirty="0">
                <a:solidFill>
                  <a:schemeClr val="tx1"/>
                </a:solidFill>
              </a:rPr>
              <a:t>Stand rule does </a:t>
            </a:r>
            <a:r>
              <a:rPr lang="en-US" u="sng" dirty="0">
                <a:solidFill>
                  <a:schemeClr val="tx1"/>
                </a:solidFill>
              </a:rPr>
              <a:t>NOT</a:t>
            </a:r>
            <a:r>
              <a:rPr lang="en-US" dirty="0">
                <a:solidFill>
                  <a:schemeClr val="tx1"/>
                </a:solidFill>
              </a:rPr>
              <a:t> apply (so please don’t say stand!)</a:t>
            </a:r>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196770"/>
            <a:ext cx="10552176" cy="1250065"/>
          </a:xfrm>
        </p:spPr>
        <p:txBody>
          <a:bodyPr/>
          <a:lstStyle/>
          <a:p>
            <a:r>
              <a:rPr lang="en-US" dirty="0"/>
              <a:t> </a:t>
            </a:r>
            <a:r>
              <a:rPr lang="en-US" sz="6600" dirty="0"/>
              <a:t>New Rules &amp; Interpretations</a:t>
            </a:r>
          </a:p>
        </p:txBody>
      </p:sp>
    </p:spTree>
    <p:extLst>
      <p:ext uri="{BB962C8B-B14F-4D97-AF65-F5344CB8AC3E}">
        <p14:creationId xmlns:p14="http://schemas.microsoft.com/office/powerpoint/2010/main" val="110288338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419068" y="1532826"/>
            <a:ext cx="6861626" cy="4736495"/>
          </a:xfrm>
        </p:spPr>
        <p:txBody>
          <a:bodyPr>
            <a:normAutofit lnSpcReduction="10000"/>
          </a:bodyPr>
          <a:lstStyle/>
          <a:p>
            <a:r>
              <a:rPr lang="en-US" dirty="0"/>
              <a:t>All players must use </a:t>
            </a:r>
            <a:r>
              <a:rPr lang="en-US" b="1" dirty="0">
                <a:solidFill>
                  <a:schemeClr val="tx1"/>
                </a:solidFill>
              </a:rPr>
              <a:t>every </a:t>
            </a:r>
            <a:r>
              <a:rPr lang="en-US" b="1" dirty="0" err="1">
                <a:solidFill>
                  <a:schemeClr val="tx1"/>
                </a:solidFill>
              </a:rPr>
              <a:t>endeavour</a:t>
            </a:r>
            <a:r>
              <a:rPr lang="en-US" b="1" dirty="0">
                <a:solidFill>
                  <a:schemeClr val="tx1"/>
                </a:solidFill>
              </a:rPr>
              <a:t> </a:t>
            </a:r>
            <a:r>
              <a:rPr lang="en-US" dirty="0"/>
              <a:t>to immediately vacate the Protected area</a:t>
            </a:r>
          </a:p>
          <a:p>
            <a:endParaRPr lang="en-US" dirty="0"/>
          </a:p>
          <a:p>
            <a:r>
              <a:rPr lang="en-US" dirty="0"/>
              <a:t>50m penalty against attacking player who:</a:t>
            </a:r>
          </a:p>
          <a:p>
            <a:pPr marL="457200" indent="-457200">
              <a:buFontTx/>
              <a:buChar char="-"/>
            </a:pPr>
            <a:r>
              <a:rPr lang="en-US" dirty="0"/>
              <a:t>Is in P.A. when ball is being brought back in and hasn’t made every </a:t>
            </a:r>
            <a:r>
              <a:rPr lang="en-US" dirty="0" err="1"/>
              <a:t>endeavour</a:t>
            </a:r>
            <a:endParaRPr lang="en-US" dirty="0"/>
          </a:p>
          <a:p>
            <a:pPr marL="457200" indent="-457200">
              <a:buFontTx/>
              <a:buChar char="-"/>
            </a:pPr>
            <a:r>
              <a:rPr lang="en-US" dirty="0"/>
              <a:t>Prevents or attempts to prevent player from bringing into play</a:t>
            </a:r>
          </a:p>
          <a:p>
            <a:pPr marL="457200" indent="-457200">
              <a:buFontTx/>
              <a:buChar char="-"/>
            </a:pPr>
            <a:r>
              <a:rPr lang="en-US" dirty="0"/>
              <a:t>Otherwise delays play</a:t>
            </a:r>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196770"/>
            <a:ext cx="10552176" cy="1250065"/>
          </a:xfrm>
        </p:spPr>
        <p:txBody>
          <a:bodyPr/>
          <a:lstStyle/>
          <a:p>
            <a:r>
              <a:rPr lang="en-US" dirty="0"/>
              <a:t> Kick In - Law</a:t>
            </a:r>
          </a:p>
        </p:txBody>
      </p:sp>
      <p:pic>
        <p:nvPicPr>
          <p:cNvPr id="6" name="Picture 5" descr="Diagram&#10;&#10;Description automatically generated">
            <a:extLst>
              <a:ext uri="{FF2B5EF4-FFF2-40B4-BE49-F238E27FC236}">
                <a16:creationId xmlns:a16="http://schemas.microsoft.com/office/drawing/2014/main" id="{69D5A504-D460-2341-8498-4E5B9B3E5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2614" y="392724"/>
            <a:ext cx="4899111" cy="6072551"/>
          </a:xfrm>
          <a:prstGeom prst="rect">
            <a:avLst/>
          </a:prstGeom>
        </p:spPr>
      </p:pic>
    </p:spTree>
    <p:extLst>
      <p:ext uri="{BB962C8B-B14F-4D97-AF65-F5344CB8AC3E}">
        <p14:creationId xmlns:p14="http://schemas.microsoft.com/office/powerpoint/2010/main" val="392429727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130970" y="1601837"/>
            <a:ext cx="7689762" cy="4736495"/>
          </a:xfrm>
        </p:spPr>
        <p:txBody>
          <a:bodyPr>
            <a:normAutofit/>
          </a:bodyPr>
          <a:lstStyle/>
          <a:p>
            <a:pPr marL="457200" indent="-457200">
              <a:buFontTx/>
              <a:buChar char="-"/>
            </a:pPr>
            <a:r>
              <a:rPr lang="en-US" dirty="0"/>
              <a:t>BOTH teams must </a:t>
            </a:r>
            <a:r>
              <a:rPr lang="en-US" dirty="0" err="1"/>
              <a:t>endeavour</a:t>
            </a:r>
            <a:r>
              <a:rPr lang="en-US" dirty="0"/>
              <a:t> to leave</a:t>
            </a:r>
          </a:p>
          <a:p>
            <a:endParaRPr lang="en-US" dirty="0"/>
          </a:p>
          <a:p>
            <a:pPr marL="457200" indent="-457200">
              <a:buFontTx/>
              <a:buChar char="-"/>
            </a:pPr>
            <a:r>
              <a:rPr lang="en-US" dirty="0"/>
              <a:t>Once players have left the area, defenders may lead back in. Attacker may follow (2m)</a:t>
            </a:r>
          </a:p>
          <a:p>
            <a:pPr marL="457200" indent="-457200">
              <a:buFontTx/>
              <a:buChar char="-"/>
            </a:pPr>
            <a:endParaRPr lang="en-US" dirty="0"/>
          </a:p>
          <a:p>
            <a:pPr marL="457200" indent="-457200">
              <a:buFontTx/>
              <a:buChar char="-"/>
            </a:pPr>
            <a:r>
              <a:rPr lang="en-US" dirty="0"/>
              <a:t>Reset play if defender does not </a:t>
            </a:r>
            <a:r>
              <a:rPr lang="en-US" dirty="0" err="1"/>
              <a:t>endeavour</a:t>
            </a:r>
            <a:r>
              <a:rPr lang="en-US" dirty="0"/>
              <a:t> to leave area (see next slide)</a:t>
            </a:r>
          </a:p>
          <a:p>
            <a:pPr marL="457200" indent="-457200">
              <a:buFontTx/>
              <a:buChar char="-"/>
            </a:pPr>
            <a:endParaRPr lang="en-US" dirty="0">
              <a:highlight>
                <a:srgbClr val="FF0000"/>
              </a:highlight>
            </a:endParaRPr>
          </a:p>
          <a:p>
            <a:pPr marL="457200" indent="-457200">
              <a:buFontTx/>
              <a:buChar char="-"/>
            </a:pPr>
            <a:r>
              <a:rPr lang="en-US" dirty="0">
                <a:solidFill>
                  <a:schemeClr val="tx1"/>
                </a:solidFill>
                <a:highlight>
                  <a:srgbClr val="FF0000"/>
                </a:highlight>
              </a:rPr>
              <a:t>Player now has 10 seconds before whistle up (previously 6-7)</a:t>
            </a:r>
          </a:p>
          <a:p>
            <a:pPr marL="457200" indent="-457200">
              <a:buFontTx/>
              <a:buChar char="-"/>
            </a:pPr>
            <a:endParaRPr lang="en-US" dirty="0"/>
          </a:p>
          <a:p>
            <a:pPr marL="457200" indent="-457200">
              <a:buFontTx/>
              <a:buChar char="-"/>
            </a:pPr>
            <a:endParaRPr lang="en-US" dirty="0"/>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196770"/>
            <a:ext cx="10552176" cy="1250065"/>
          </a:xfrm>
        </p:spPr>
        <p:txBody>
          <a:bodyPr/>
          <a:lstStyle/>
          <a:p>
            <a:r>
              <a:rPr lang="en-US" dirty="0"/>
              <a:t> Kick In - Interpretation</a:t>
            </a:r>
          </a:p>
        </p:txBody>
      </p:sp>
      <p:pic>
        <p:nvPicPr>
          <p:cNvPr id="6" name="Picture 5" descr="Diagram&#10;&#10;Description automatically generated">
            <a:extLst>
              <a:ext uri="{FF2B5EF4-FFF2-40B4-BE49-F238E27FC236}">
                <a16:creationId xmlns:a16="http://schemas.microsoft.com/office/drawing/2014/main" id="{69D5A504-D460-2341-8498-4E5B9B3E5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800" y="1924735"/>
            <a:ext cx="3821230" cy="4736495"/>
          </a:xfrm>
          <a:prstGeom prst="rect">
            <a:avLst/>
          </a:prstGeom>
        </p:spPr>
      </p:pic>
    </p:spTree>
    <p:extLst>
      <p:ext uri="{BB962C8B-B14F-4D97-AF65-F5344CB8AC3E}">
        <p14:creationId xmlns:p14="http://schemas.microsoft.com/office/powerpoint/2010/main" val="116337376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130970" y="1601837"/>
            <a:ext cx="7689762" cy="4736495"/>
          </a:xfrm>
        </p:spPr>
        <p:txBody>
          <a:bodyPr>
            <a:normAutofit fontScale="92500" lnSpcReduction="20000"/>
          </a:bodyPr>
          <a:lstStyle/>
          <a:p>
            <a:pPr algn="ctr"/>
            <a:r>
              <a:rPr lang="en-US" b="1" dirty="0">
                <a:solidFill>
                  <a:schemeClr val="tx1"/>
                </a:solidFill>
                <a:highlight>
                  <a:srgbClr val="FF0000"/>
                </a:highlight>
              </a:rPr>
              <a:t>MAJOR AND OBVIOUS ONLY</a:t>
            </a:r>
          </a:p>
          <a:p>
            <a:endParaRPr lang="en-US" dirty="0"/>
          </a:p>
          <a:p>
            <a:pPr marL="457200" indent="-457200">
              <a:buFontTx/>
              <a:buChar char="-"/>
            </a:pPr>
            <a:r>
              <a:rPr lang="en-US" dirty="0"/>
              <a:t>Defenders - Reset only if interferes with play</a:t>
            </a:r>
          </a:p>
          <a:p>
            <a:pPr marL="457200" indent="-457200">
              <a:buFontTx/>
              <a:buChar char="-"/>
            </a:pPr>
            <a:endParaRPr lang="en-US" dirty="0"/>
          </a:p>
          <a:p>
            <a:pPr marL="457200" indent="-457200">
              <a:buFontTx/>
              <a:buChar char="-"/>
            </a:pPr>
            <a:r>
              <a:rPr lang="en-US" dirty="0"/>
              <a:t>Attackers – 50m penalty is the same as for other protected area infringements:</a:t>
            </a:r>
          </a:p>
          <a:p>
            <a:pPr marL="457200" indent="-457200">
              <a:buFontTx/>
              <a:buChar char="-"/>
            </a:pPr>
            <a:r>
              <a:rPr lang="en-US" dirty="0">
                <a:solidFill>
                  <a:schemeClr val="tx1"/>
                </a:solidFill>
              </a:rPr>
              <a:t>Genuine ‘non-</a:t>
            </a:r>
            <a:r>
              <a:rPr lang="en-US" dirty="0" err="1">
                <a:solidFill>
                  <a:schemeClr val="tx1"/>
                </a:solidFill>
              </a:rPr>
              <a:t>endeavour</a:t>
            </a:r>
            <a:r>
              <a:rPr lang="en-US" dirty="0">
                <a:solidFill>
                  <a:schemeClr val="tx1"/>
                </a:solidFill>
              </a:rPr>
              <a:t>’ particularly where that may delay the kick taker, or</a:t>
            </a:r>
          </a:p>
          <a:p>
            <a:pPr marL="457200" indent="-457200">
              <a:buFontTx/>
              <a:buChar char="-"/>
            </a:pPr>
            <a:r>
              <a:rPr lang="en-US" dirty="0">
                <a:solidFill>
                  <a:schemeClr val="tx1"/>
                </a:solidFill>
              </a:rPr>
              <a:t>Set up on the line and break early</a:t>
            </a:r>
          </a:p>
          <a:p>
            <a:pPr marL="457200" indent="-457200">
              <a:buFontTx/>
              <a:buChar char="-"/>
            </a:pPr>
            <a:endParaRPr lang="en-US" dirty="0"/>
          </a:p>
          <a:p>
            <a:pPr marL="457200" indent="-457200">
              <a:buFontTx/>
              <a:buChar char="-"/>
            </a:pPr>
            <a:r>
              <a:rPr lang="en-US" dirty="0"/>
              <a:t>50m penalty is from the mark – 74m from goal line!!! (</a:t>
            </a:r>
            <a:r>
              <a:rPr lang="en-US" dirty="0" err="1"/>
              <a:t>centre</a:t>
            </a:r>
            <a:r>
              <a:rPr lang="en-US" dirty="0"/>
              <a:t> circle most grounds)</a:t>
            </a:r>
          </a:p>
          <a:p>
            <a:pPr marL="457200" indent="-457200">
              <a:buFontTx/>
              <a:buChar char="-"/>
            </a:pPr>
            <a:endParaRPr lang="en-US" dirty="0"/>
          </a:p>
          <a:p>
            <a:pPr marL="457200" indent="-457200">
              <a:buFontTx/>
              <a:buChar char="-"/>
            </a:pPr>
            <a:endParaRPr lang="en-US" dirty="0"/>
          </a:p>
          <a:p>
            <a:pPr marL="457200" indent="-457200">
              <a:buFontTx/>
              <a:buChar char="-"/>
            </a:pPr>
            <a:endParaRPr lang="en-US" dirty="0"/>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196770"/>
            <a:ext cx="10552176" cy="1250065"/>
          </a:xfrm>
        </p:spPr>
        <p:txBody>
          <a:bodyPr/>
          <a:lstStyle/>
          <a:p>
            <a:r>
              <a:rPr lang="en-US" dirty="0"/>
              <a:t> Kick In - VAFA</a:t>
            </a:r>
          </a:p>
        </p:txBody>
      </p:sp>
      <p:pic>
        <p:nvPicPr>
          <p:cNvPr id="6" name="Picture 5" descr="Diagram&#10;&#10;Description automatically generated">
            <a:extLst>
              <a:ext uri="{FF2B5EF4-FFF2-40B4-BE49-F238E27FC236}">
                <a16:creationId xmlns:a16="http://schemas.microsoft.com/office/drawing/2014/main" id="{69D5A504-D460-2341-8498-4E5B9B3E5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1702" y="459282"/>
            <a:ext cx="3821230" cy="4736495"/>
          </a:xfrm>
          <a:prstGeom prst="rect">
            <a:avLst/>
          </a:prstGeom>
        </p:spPr>
      </p:pic>
    </p:spTree>
    <p:extLst>
      <p:ext uri="{BB962C8B-B14F-4D97-AF65-F5344CB8AC3E}">
        <p14:creationId xmlns:p14="http://schemas.microsoft.com/office/powerpoint/2010/main" val="119842720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130969" y="1601837"/>
            <a:ext cx="9358087" cy="4736495"/>
          </a:xfrm>
        </p:spPr>
        <p:txBody>
          <a:bodyPr>
            <a:normAutofit fontScale="92500" lnSpcReduction="20000"/>
          </a:bodyPr>
          <a:lstStyle/>
          <a:p>
            <a:pPr algn="ctr"/>
            <a:r>
              <a:rPr lang="en-US" b="1" dirty="0">
                <a:solidFill>
                  <a:schemeClr val="tx1"/>
                </a:solidFill>
                <a:highlight>
                  <a:srgbClr val="FF0000"/>
                </a:highlight>
              </a:rPr>
              <a:t>MAJOR AND OBVIOUS ONLY</a:t>
            </a:r>
          </a:p>
          <a:p>
            <a:endParaRPr lang="en-US" dirty="0"/>
          </a:p>
          <a:p>
            <a:pPr marL="457200" indent="-457200">
              <a:buFontTx/>
              <a:buChar char="-"/>
            </a:pPr>
            <a:r>
              <a:rPr lang="en-US" dirty="0"/>
              <a:t>Same law as before, but kick is no longer taken at nearest edge of center square</a:t>
            </a:r>
          </a:p>
          <a:p>
            <a:pPr marL="457200" indent="-457200">
              <a:buFontTx/>
              <a:buChar char="-"/>
            </a:pPr>
            <a:endParaRPr lang="en-US" dirty="0"/>
          </a:p>
          <a:p>
            <a:pPr marL="457200" indent="-457200">
              <a:buFontTx/>
              <a:buChar char="-"/>
            </a:pPr>
            <a:r>
              <a:rPr lang="en-US" dirty="0"/>
              <a:t>Attacking team infringement: 50m penalty from the Mark (74m from goal line)</a:t>
            </a:r>
          </a:p>
          <a:p>
            <a:pPr marL="457200" indent="-457200">
              <a:buFontTx/>
              <a:buChar char="-"/>
            </a:pPr>
            <a:endParaRPr lang="en-US" dirty="0"/>
          </a:p>
          <a:p>
            <a:pPr marL="457200" indent="-457200">
              <a:buFontTx/>
              <a:buChar char="-"/>
            </a:pPr>
            <a:r>
              <a:rPr lang="en-US" dirty="0"/>
              <a:t>Defending team infringement: Free kick from Mark (24m from goal line in front)</a:t>
            </a:r>
          </a:p>
          <a:p>
            <a:pPr marL="457200" indent="-457200">
              <a:buFontTx/>
              <a:buChar char="-"/>
            </a:pPr>
            <a:endParaRPr lang="en-US" dirty="0"/>
          </a:p>
          <a:p>
            <a:pPr marL="457200" indent="-457200">
              <a:buFontTx/>
              <a:buChar char="-"/>
            </a:pPr>
            <a:r>
              <a:rPr lang="en-US" dirty="0"/>
              <a:t>Proactive management - we’re looking for interference with play / intentionally blocking an area.</a:t>
            </a:r>
          </a:p>
          <a:p>
            <a:pPr marL="457200" indent="-457200">
              <a:buFontTx/>
              <a:buChar char="-"/>
            </a:pPr>
            <a:endParaRPr lang="en-US" dirty="0"/>
          </a:p>
          <a:p>
            <a:pPr marL="457200" indent="-457200">
              <a:buFontTx/>
              <a:buChar char="-"/>
            </a:pPr>
            <a:endParaRPr lang="en-US" dirty="0"/>
          </a:p>
          <a:p>
            <a:pPr marL="457200" indent="-457200">
              <a:buFontTx/>
              <a:buChar char="-"/>
            </a:pPr>
            <a:endParaRPr lang="en-US" dirty="0"/>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207034"/>
            <a:ext cx="10765766" cy="1239801"/>
          </a:xfrm>
        </p:spPr>
        <p:txBody>
          <a:bodyPr/>
          <a:lstStyle/>
          <a:p>
            <a:r>
              <a:rPr lang="en-US" sz="7200" dirty="0"/>
              <a:t> Kick In – Runner in 45m arc</a:t>
            </a:r>
          </a:p>
        </p:txBody>
      </p:sp>
    </p:spTree>
    <p:extLst>
      <p:ext uri="{BB962C8B-B14F-4D97-AF65-F5344CB8AC3E}">
        <p14:creationId xmlns:p14="http://schemas.microsoft.com/office/powerpoint/2010/main" val="128512797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130970" y="1601837"/>
            <a:ext cx="10243954" cy="4736495"/>
          </a:xfrm>
        </p:spPr>
        <p:txBody>
          <a:bodyPr>
            <a:normAutofit/>
          </a:bodyPr>
          <a:lstStyle/>
          <a:p>
            <a:endParaRPr lang="en-US" dirty="0"/>
          </a:p>
          <a:p>
            <a:pPr marL="457200" indent="-457200">
              <a:buFontTx/>
              <a:buChar char="-"/>
            </a:pPr>
            <a:r>
              <a:rPr lang="en-US" sz="3200" dirty="0"/>
              <a:t>Get nominations at every ruck contest. </a:t>
            </a:r>
          </a:p>
          <a:p>
            <a:pPr marL="457200" indent="-457200">
              <a:buFontTx/>
              <a:buChar char="-"/>
            </a:pPr>
            <a:r>
              <a:rPr lang="en-US" sz="3200" dirty="0"/>
              <a:t>Be insistent and consistent, and players will quickly adapt.</a:t>
            </a:r>
          </a:p>
          <a:p>
            <a:pPr marL="457200" indent="-457200">
              <a:buFontTx/>
              <a:buChar char="-"/>
            </a:pPr>
            <a:r>
              <a:rPr lang="en-US" sz="3200" dirty="0"/>
              <a:t>Ask at least twice – don’t be in a rush. We want to get nominations and have normal ruck contests </a:t>
            </a:r>
          </a:p>
          <a:p>
            <a:pPr marL="457200" indent="-457200">
              <a:buFontTx/>
              <a:buChar char="-"/>
            </a:pPr>
            <a:r>
              <a:rPr lang="en-US" sz="3200" dirty="0"/>
              <a:t>‘Lock out’ of a ruck is available</a:t>
            </a:r>
            <a:endParaRPr lang="en-US" dirty="0"/>
          </a:p>
          <a:p>
            <a:pPr marL="457200" indent="-457200">
              <a:buFontTx/>
              <a:buChar char="-"/>
            </a:pPr>
            <a:endParaRPr lang="en-US" dirty="0"/>
          </a:p>
          <a:p>
            <a:pPr marL="457200" indent="-457200">
              <a:buFontTx/>
              <a:buChar char="-"/>
            </a:pPr>
            <a:endParaRPr lang="en-US" dirty="0"/>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207034"/>
            <a:ext cx="10765766" cy="1239801"/>
          </a:xfrm>
        </p:spPr>
        <p:txBody>
          <a:bodyPr/>
          <a:lstStyle/>
          <a:p>
            <a:r>
              <a:rPr lang="en-US" sz="7200" dirty="0"/>
              <a:t> Throw In - Nominations</a:t>
            </a:r>
          </a:p>
        </p:txBody>
      </p:sp>
    </p:spTree>
    <p:extLst>
      <p:ext uri="{BB962C8B-B14F-4D97-AF65-F5344CB8AC3E}">
        <p14:creationId xmlns:p14="http://schemas.microsoft.com/office/powerpoint/2010/main" val="82826042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130970" y="1601837"/>
            <a:ext cx="10243954" cy="4736495"/>
          </a:xfrm>
        </p:spPr>
        <p:txBody>
          <a:bodyPr>
            <a:normAutofit/>
          </a:bodyPr>
          <a:lstStyle/>
          <a:p>
            <a:endParaRPr lang="en-US" dirty="0"/>
          </a:p>
          <a:p>
            <a:pPr marL="457200" indent="-457200">
              <a:buFontTx/>
              <a:buChar char="-"/>
            </a:pPr>
            <a:r>
              <a:rPr lang="en-US" dirty="0">
                <a:solidFill>
                  <a:schemeClr val="tx1"/>
                </a:solidFill>
              </a:rPr>
              <a:t>If a throw-in is uncontestable by the rucks – recall it.</a:t>
            </a:r>
          </a:p>
          <a:p>
            <a:pPr marL="457200" indent="-457200">
              <a:buFontTx/>
              <a:buChar char="-"/>
            </a:pPr>
            <a:endParaRPr lang="en-US" dirty="0">
              <a:solidFill>
                <a:schemeClr val="tx1"/>
              </a:solidFill>
            </a:endParaRPr>
          </a:p>
          <a:p>
            <a:pPr marL="457200" indent="-457200">
              <a:buFontTx/>
              <a:buChar char="-"/>
            </a:pPr>
            <a:r>
              <a:rPr lang="en-US" dirty="0">
                <a:solidFill>
                  <a:schemeClr val="tx1"/>
                </a:solidFill>
              </a:rPr>
              <a:t>If a throw-in is contestable and touched by a non-ruck before it touches the ground, it is a free kick.</a:t>
            </a:r>
          </a:p>
          <a:p>
            <a:endParaRPr lang="en-US" dirty="0"/>
          </a:p>
          <a:p>
            <a:pPr algn="ctr"/>
            <a:r>
              <a:rPr lang="en-US" dirty="0">
                <a:solidFill>
                  <a:schemeClr val="tx1"/>
                </a:solidFill>
              </a:rPr>
              <a:t>In </a:t>
            </a:r>
            <a:r>
              <a:rPr lang="en-US" i="1" dirty="0">
                <a:solidFill>
                  <a:schemeClr val="tx1"/>
                </a:solidFill>
              </a:rPr>
              <a:t>limited </a:t>
            </a:r>
            <a:r>
              <a:rPr lang="en-US" dirty="0">
                <a:solidFill>
                  <a:schemeClr val="tx1"/>
                </a:solidFill>
              </a:rPr>
              <a:t>circumstances calling play-on when uncontestable may be the best option, but we should preference a recall.</a:t>
            </a:r>
          </a:p>
          <a:p>
            <a:pPr marL="457200" indent="-457200">
              <a:buFontTx/>
              <a:buChar char="-"/>
            </a:pPr>
            <a:endParaRPr lang="en-US" dirty="0"/>
          </a:p>
          <a:p>
            <a:pPr marL="457200" indent="-457200">
              <a:buFontTx/>
              <a:buChar char="-"/>
            </a:pPr>
            <a:endParaRPr lang="en-US" dirty="0"/>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207034"/>
            <a:ext cx="10765766" cy="1239801"/>
          </a:xfrm>
        </p:spPr>
        <p:txBody>
          <a:bodyPr/>
          <a:lstStyle/>
          <a:p>
            <a:r>
              <a:rPr lang="en-US" sz="7200" dirty="0"/>
              <a:t> Throw In – Over the Back</a:t>
            </a:r>
          </a:p>
        </p:txBody>
      </p:sp>
    </p:spTree>
    <p:extLst>
      <p:ext uri="{BB962C8B-B14F-4D97-AF65-F5344CB8AC3E}">
        <p14:creationId xmlns:p14="http://schemas.microsoft.com/office/powerpoint/2010/main" val="341540205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0DCB1F-1B97-C04E-AB27-555183CB7FFF}"/>
              </a:ext>
            </a:extLst>
          </p:cNvPr>
          <p:cNvSpPr>
            <a:spLocks noGrp="1"/>
          </p:cNvSpPr>
          <p:nvPr>
            <p:ph type="subTitle" idx="1"/>
          </p:nvPr>
        </p:nvSpPr>
        <p:spPr>
          <a:xfrm>
            <a:off x="413412" y="1922846"/>
            <a:ext cx="9258005" cy="3012307"/>
          </a:xfrm>
        </p:spPr>
        <p:txBody>
          <a:bodyPr>
            <a:normAutofit/>
          </a:bodyPr>
          <a:lstStyle/>
          <a:p>
            <a:r>
              <a:rPr lang="en-US" dirty="0"/>
              <a:t>Free kick against a defending player who </a:t>
            </a:r>
            <a:r>
              <a:rPr lang="en-US" dirty="0">
                <a:solidFill>
                  <a:schemeClr val="tx1"/>
                </a:solidFill>
              </a:rPr>
              <a:t>intentionally</a:t>
            </a:r>
            <a:r>
              <a:rPr lang="en-US" dirty="0"/>
              <a:t> Kicks, Handballs or forces the ball over the scoring line</a:t>
            </a:r>
          </a:p>
          <a:p>
            <a:pPr marL="514350" indent="-514350">
              <a:buAutoNum type="arabicParenR"/>
            </a:pPr>
            <a:r>
              <a:rPr lang="en-US" dirty="0"/>
              <a:t>Greater than 9m from goal line</a:t>
            </a:r>
          </a:p>
          <a:p>
            <a:pPr marL="514350" indent="-514350">
              <a:buAutoNum type="arabicParenR"/>
            </a:pPr>
            <a:r>
              <a:rPr lang="en-US" dirty="0"/>
              <a:t>Within 9m not under immediate physical pressure</a:t>
            </a:r>
          </a:p>
          <a:p>
            <a:pPr marL="514350" indent="-514350">
              <a:buAutoNum type="arabicParenR"/>
            </a:pPr>
            <a:r>
              <a:rPr lang="en-US" dirty="0"/>
              <a:t>Within 9m has had time and space to dispose</a:t>
            </a:r>
          </a:p>
          <a:p>
            <a:pPr marL="514350" indent="-514350">
              <a:buAutoNum type="arabicParenR"/>
            </a:pPr>
            <a:r>
              <a:rPr lang="en-US" dirty="0"/>
              <a:t>From ruck contest hit over on the full</a:t>
            </a:r>
          </a:p>
        </p:txBody>
      </p:sp>
      <p:sp>
        <p:nvSpPr>
          <p:cNvPr id="3" name="Title 2">
            <a:extLst>
              <a:ext uri="{FF2B5EF4-FFF2-40B4-BE49-F238E27FC236}">
                <a16:creationId xmlns:a16="http://schemas.microsoft.com/office/drawing/2014/main" id="{ACCAD095-5222-DD47-BADD-DC00EB68820E}"/>
              </a:ext>
            </a:extLst>
          </p:cNvPr>
          <p:cNvSpPr>
            <a:spLocks noGrp="1"/>
          </p:cNvSpPr>
          <p:nvPr>
            <p:ph type="ctrTitle"/>
          </p:nvPr>
        </p:nvSpPr>
        <p:spPr>
          <a:xfrm>
            <a:off x="0" y="196770"/>
            <a:ext cx="10552176" cy="1250065"/>
          </a:xfrm>
        </p:spPr>
        <p:txBody>
          <a:bodyPr/>
          <a:lstStyle/>
          <a:p>
            <a:r>
              <a:rPr lang="en-US" dirty="0"/>
              <a:t> </a:t>
            </a:r>
            <a:r>
              <a:rPr lang="en-US" sz="7200" dirty="0"/>
              <a:t>Deliberate Rushed Behind</a:t>
            </a:r>
          </a:p>
        </p:txBody>
      </p:sp>
      <p:sp>
        <p:nvSpPr>
          <p:cNvPr id="4" name="TextBox 3">
            <a:extLst>
              <a:ext uri="{FF2B5EF4-FFF2-40B4-BE49-F238E27FC236}">
                <a16:creationId xmlns:a16="http://schemas.microsoft.com/office/drawing/2014/main" id="{E26AC1F6-AECE-4A47-AD20-C35535FB9AFF}"/>
              </a:ext>
            </a:extLst>
          </p:cNvPr>
          <p:cNvSpPr txBox="1"/>
          <p:nvPr/>
        </p:nvSpPr>
        <p:spPr>
          <a:xfrm>
            <a:off x="413412" y="1262169"/>
            <a:ext cx="8472669" cy="369332"/>
          </a:xfrm>
          <a:prstGeom prst="rect">
            <a:avLst/>
          </a:prstGeom>
          <a:noFill/>
        </p:spPr>
        <p:txBody>
          <a:bodyPr wrap="square" rtlCol="0">
            <a:spAutoFit/>
          </a:bodyPr>
          <a:lstStyle/>
          <a:p>
            <a:r>
              <a:rPr lang="en-US" dirty="0"/>
              <a:t>Players shall be encouraged to keep the football in play</a:t>
            </a:r>
          </a:p>
        </p:txBody>
      </p:sp>
      <p:sp>
        <p:nvSpPr>
          <p:cNvPr id="5" name="TextBox 4">
            <a:extLst>
              <a:ext uri="{FF2B5EF4-FFF2-40B4-BE49-F238E27FC236}">
                <a16:creationId xmlns:a16="http://schemas.microsoft.com/office/drawing/2014/main" id="{3E54A6EF-4B79-E14D-BE00-186F3661CCA8}"/>
              </a:ext>
            </a:extLst>
          </p:cNvPr>
          <p:cNvSpPr txBox="1"/>
          <p:nvPr/>
        </p:nvSpPr>
        <p:spPr>
          <a:xfrm>
            <a:off x="1288810" y="4534002"/>
            <a:ext cx="8261837" cy="2123658"/>
          </a:xfrm>
          <a:prstGeom prst="rect">
            <a:avLst/>
          </a:prstGeom>
          <a:noFill/>
        </p:spPr>
        <p:txBody>
          <a:bodyPr wrap="square" rtlCol="0">
            <a:spAutoFit/>
          </a:bodyPr>
          <a:lstStyle/>
          <a:p>
            <a:pPr algn="ctr"/>
            <a:endParaRPr lang="en-US" sz="2000" dirty="0"/>
          </a:p>
          <a:p>
            <a:pPr algn="ctr"/>
            <a:r>
              <a:rPr lang="en-US" sz="2800" dirty="0">
                <a:highlight>
                  <a:srgbClr val="FF0000"/>
                </a:highlight>
              </a:rPr>
              <a:t>CHANGE: ‘Immediate physical pressure’ and ‘time and space’ is now 3-5 </a:t>
            </a:r>
            <a:r>
              <a:rPr lang="en-US" sz="2800" dirty="0" err="1">
                <a:highlight>
                  <a:srgbClr val="FF0000"/>
                </a:highlight>
              </a:rPr>
              <a:t>metres</a:t>
            </a:r>
            <a:endParaRPr lang="en-US" sz="2800" dirty="0">
              <a:highlight>
                <a:srgbClr val="FF0000"/>
              </a:highlight>
            </a:endParaRPr>
          </a:p>
          <a:p>
            <a:pPr algn="ctr"/>
            <a:br>
              <a:rPr lang="en-US" sz="2800" dirty="0"/>
            </a:br>
            <a:r>
              <a:rPr lang="en-US" sz="2800" dirty="0"/>
              <a:t>Remember – must be intentional act of player</a:t>
            </a:r>
          </a:p>
        </p:txBody>
      </p:sp>
    </p:spTree>
    <p:extLst>
      <p:ext uri="{BB962C8B-B14F-4D97-AF65-F5344CB8AC3E}">
        <p14:creationId xmlns:p14="http://schemas.microsoft.com/office/powerpoint/2010/main" val="955968097"/>
      </p:ext>
    </p:extLst>
  </p:cSld>
  <p:clrMapOvr>
    <a:masterClrMapping/>
  </p:clrMapOvr>
  <p:transition spd="slow">
    <p:push dir="u"/>
  </p:transition>
</p:sld>
</file>

<file path=ppt/theme/theme1.xml><?xml version="1.0" encoding="utf-8"?>
<a:theme xmlns:a="http://schemas.openxmlformats.org/drawingml/2006/main" name="VAFA Branded Theme">
  <a:themeElements>
    <a:clrScheme name="Custom 8">
      <a:dk1>
        <a:srgbClr val="E8E9E8"/>
      </a:dk1>
      <a:lt1>
        <a:srgbClr val="13022B"/>
      </a:lt1>
      <a:dk2>
        <a:srgbClr val="6A6D71"/>
      </a:dk2>
      <a:lt2>
        <a:srgbClr val="13022B"/>
      </a:lt2>
      <a:accent1>
        <a:srgbClr val="7FCDEE"/>
      </a:accent1>
      <a:accent2>
        <a:srgbClr val="9A9AFC"/>
      </a:accent2>
      <a:accent3>
        <a:srgbClr val="DFAD00"/>
      </a:accent3>
      <a:accent4>
        <a:srgbClr val="13022B"/>
      </a:accent4>
      <a:accent5>
        <a:srgbClr val="9A9AFC"/>
      </a:accent5>
      <a:accent6>
        <a:srgbClr val="DFAD00"/>
      </a:accent6>
      <a:hlink>
        <a:srgbClr val="7FCDEE"/>
      </a:hlink>
      <a:folHlink>
        <a:srgbClr val="E8E9E8"/>
      </a:folHlink>
    </a:clrScheme>
    <a:fontScheme name="VAFA Branding">
      <a:majorFont>
        <a:latin typeface="Chakra Petch"/>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VAFA Branded Template" id="{9D582BDE-B3C0-4D09-8D60-18DFE56292BC}" vid="{C3DC7ED4-2FF5-402B-A5C2-BC33FD68EA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VAFA Branded Theme</Template>
  <TotalTime>10093</TotalTime>
  <Words>1070</Words>
  <Application>Microsoft Macintosh PowerPoint</Application>
  <PresentationFormat>Widescreen</PresentationFormat>
  <Paragraphs>131</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Chakra Petch</vt:lpstr>
      <vt:lpstr>Raleway</vt:lpstr>
      <vt:lpstr>Wingdings</vt:lpstr>
      <vt:lpstr>VAFA Branded Theme</vt:lpstr>
      <vt:lpstr>VAFA Interpretations</vt:lpstr>
      <vt:lpstr>AREAS OF DISCUSSION</vt:lpstr>
      <vt:lpstr> Our Match Day Principles</vt:lpstr>
      <vt:lpstr> New Rules &amp; Interpretations</vt:lpstr>
      <vt:lpstr> Kick In - Law</vt:lpstr>
      <vt:lpstr> Kick In - Interpretation</vt:lpstr>
      <vt:lpstr> Kick In - VAFA</vt:lpstr>
      <vt:lpstr> Kick In – Runner in 45m arc</vt:lpstr>
      <vt:lpstr> Throw In - Nominations</vt:lpstr>
      <vt:lpstr> Throw In – Over the Back</vt:lpstr>
      <vt:lpstr> Deliberate Rushed Behind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VAFA CLUB TREASURERS’ SESSION</dc:title>
  <dc:creator>Rajmandeep Kaur</dc:creator>
  <cp:lastModifiedBy>Owen Hinson</cp:lastModifiedBy>
  <cp:revision>66</cp:revision>
  <cp:lastPrinted>2019-03-25T04:49:31Z</cp:lastPrinted>
  <dcterms:created xsi:type="dcterms:W3CDTF">2019-03-22T05:12:33Z</dcterms:created>
  <dcterms:modified xsi:type="dcterms:W3CDTF">2021-04-08T02:36:02Z</dcterms:modified>
</cp:coreProperties>
</file>